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61" r:id="rId2"/>
  </p:sldMasterIdLst>
  <p:notesMasterIdLst>
    <p:notesMasterId r:id="rId13"/>
  </p:notesMasterIdLst>
  <p:sldIdLst>
    <p:sldId id="282" r:id="rId3"/>
    <p:sldId id="262" r:id="rId4"/>
    <p:sldId id="296" r:id="rId5"/>
    <p:sldId id="298" r:id="rId6"/>
    <p:sldId id="297" r:id="rId7"/>
    <p:sldId id="301" r:id="rId8"/>
    <p:sldId id="277" r:id="rId9"/>
    <p:sldId id="300" r:id="rId10"/>
    <p:sldId id="263" r:id="rId11"/>
    <p:sldId id="278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19D22C-B41D-419E-8EE6-CB357360371A}">
  <a:tblStyle styleId="{7C19D22C-B41D-419E-8EE6-CB35736037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7025F7D-8389-4E44-8A5F-64B26341C6B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86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05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08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48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2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65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96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57200" y="2082325"/>
            <a:ext cx="2359800" cy="28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2"/>
          </p:nvPr>
        </p:nvSpPr>
        <p:spPr>
          <a:xfrm>
            <a:off x="3392100" y="2082325"/>
            <a:ext cx="2359800" cy="28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3"/>
          </p:nvPr>
        </p:nvSpPr>
        <p:spPr>
          <a:xfrm>
            <a:off x="6326997" y="2082325"/>
            <a:ext cx="2359800" cy="28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37831"/>
            <a:ext cx="8642350" cy="293279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046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826" y="1260086"/>
            <a:ext cx="4248150" cy="618934"/>
          </a:xfrm>
        </p:spPr>
        <p:txBody>
          <a:bodyPr anchor="b"/>
          <a:lstStyle>
            <a:lvl1pPr marL="0" indent="0">
              <a:buNone/>
              <a:defRPr sz="2399" b="1" baseline="0">
                <a:solidFill>
                  <a:srgbClr val="008637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0826" y="1879020"/>
            <a:ext cx="4248150" cy="263634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086"/>
            <a:ext cx="4264024" cy="618934"/>
          </a:xfrm>
        </p:spPr>
        <p:txBody>
          <a:bodyPr anchor="b"/>
          <a:lstStyle>
            <a:lvl1pPr marL="0" indent="0">
              <a:buNone/>
              <a:defRPr sz="2399" b="1">
                <a:solidFill>
                  <a:srgbClr val="008637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020"/>
            <a:ext cx="4264025" cy="263634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75656" y="340191"/>
            <a:ext cx="7200900" cy="36921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73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0825" y="1437831"/>
            <a:ext cx="8642350" cy="2932795"/>
          </a:xfrm>
        </p:spPr>
        <p:txBody>
          <a:bodyPr/>
          <a:lstStyle>
            <a:lvl1pPr marL="0" indent="0" algn="l">
              <a:buNone/>
              <a:defRPr/>
            </a:lvl1pPr>
            <a:lvl2pPr marL="361841" indent="0" algn="l">
              <a:buNone/>
              <a:defRPr/>
            </a:lvl2pPr>
            <a:lvl3pPr marL="718921" indent="0" algn="l">
              <a:buNone/>
              <a:defRPr/>
            </a:lvl3pPr>
            <a:lvl4pPr marL="1409277" indent="0" algn="l">
              <a:buNone/>
              <a:defRPr/>
            </a:lvl4pPr>
            <a:lvl5pPr marL="1828251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7982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340191"/>
            <a:ext cx="7200900" cy="36921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73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590"/>
            <a:ext cx="3867150" cy="3262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69590"/>
            <a:ext cx="3867150" cy="3262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75656" y="340191"/>
            <a:ext cx="7200900" cy="36921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7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E0C793DA-5C19-4F3B-BBB1-7738DBDD5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Layer 2">
            <a:extLst>
              <a:ext uri="{FF2B5EF4-FFF2-40B4-BE49-F238E27FC236}">
                <a16:creationId xmlns:a16="http://schemas.microsoft.com/office/drawing/2014/main" id="{B8371C48-1681-44A4-95DB-541F5A753262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2622"/>
            <a:ext cx="1141412" cy="8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251520" y="2094631"/>
            <a:ext cx="8640960" cy="5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599">
                <a:solidFill>
                  <a:srgbClr val="005531"/>
                </a:solidFill>
              </a:defRPr>
            </a:lvl1pPr>
          </a:lstStyle>
          <a:p>
            <a:pPr lvl="0"/>
            <a:r>
              <a:rPr lang="ru-RU" alt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6587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2725" y="2225700"/>
            <a:ext cx="3118876" cy="27653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170" y="2518284"/>
            <a:ext cx="3450425" cy="24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58204" y="2372421"/>
            <a:ext cx="3533400" cy="26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57200" y="2082325"/>
            <a:ext cx="2392500" cy="27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2993928" y="2082325"/>
            <a:ext cx="2392500" cy="27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20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187F65FC-ECCC-4675-8692-0F20FE72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Layer 2">
            <a:extLst>
              <a:ext uri="{FF2B5EF4-FFF2-40B4-BE49-F238E27FC236}">
                <a16:creationId xmlns:a16="http://schemas.microsoft.com/office/drawing/2014/main" id="{70F45B99-A208-473E-9AE4-4B8F4CB7EAF3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787"/>
            <a:ext cx="1141412" cy="8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0AEB97-E8EA-4556-8653-F7A7082C4F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1" y="4034180"/>
            <a:ext cx="785813" cy="7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399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3111F6E-7D67-4FF5-BAFE-D83DDCC8F0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280902"/>
            <a:ext cx="6408738" cy="49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983" tIns="0" rIns="53983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99644"/>
            <a:ext cx="6136318" cy="369218"/>
          </a:xfrm>
        </p:spPr>
        <p:txBody>
          <a:bodyPr anchor="b"/>
          <a:lstStyle>
            <a:lvl1pPr algn="l">
              <a:defRPr sz="2399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092"/>
            <a:ext cx="7029400" cy="1242629"/>
          </a:xfrm>
        </p:spPr>
        <p:txBody>
          <a:bodyPr/>
          <a:lstStyle>
            <a:lvl1pPr marL="0" indent="0" algn="l">
              <a:buNone/>
              <a:defRPr sz="17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1186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7166E0DB-0CAC-4C75-8975-A444B04F7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1ED8C9-901E-4C66-B356-B4FBD6CAD9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280902"/>
            <a:ext cx="6408738" cy="49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983" tIns="0" rIns="53983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pic>
        <p:nvPicPr>
          <p:cNvPr id="6" name="Picture 16" descr="Layer 2">
            <a:extLst>
              <a:ext uri="{FF2B5EF4-FFF2-40B4-BE49-F238E27FC236}">
                <a16:creationId xmlns:a16="http://schemas.microsoft.com/office/drawing/2014/main" id="{0CC24587-D1E2-45F7-B2B3-0A8A790D6781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787"/>
            <a:ext cx="1141412" cy="8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39B8F5-9D68-4B56-AB73-26BDD3D85A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1" y="4034180"/>
            <a:ext cx="785813" cy="7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399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99644"/>
            <a:ext cx="6136318" cy="369218"/>
          </a:xfrm>
        </p:spPr>
        <p:txBody>
          <a:bodyPr anchor="b"/>
          <a:lstStyle>
            <a:lvl1pPr algn="l">
              <a:defRPr sz="2399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092"/>
            <a:ext cx="7029400" cy="1242629"/>
          </a:xfrm>
        </p:spPr>
        <p:txBody>
          <a:bodyPr/>
          <a:lstStyle>
            <a:lvl1pPr marL="0" indent="0" algn="l">
              <a:buNone/>
              <a:defRPr sz="17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2865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FB3DD8DD-AC07-44DE-816A-AE5E83D08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90FBD7F-AB9F-4887-AA52-8DDF6BD769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280902"/>
            <a:ext cx="6408738" cy="49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983" tIns="0" rIns="53983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pic>
        <p:nvPicPr>
          <p:cNvPr id="6" name="Picture 16" descr="Layer 2">
            <a:extLst>
              <a:ext uri="{FF2B5EF4-FFF2-40B4-BE49-F238E27FC236}">
                <a16:creationId xmlns:a16="http://schemas.microsoft.com/office/drawing/2014/main" id="{7E000470-2F18-4787-A102-8BF4B010BBB9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787"/>
            <a:ext cx="1141412" cy="8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450AAF-CD0A-44DF-8716-9133290D70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1" y="4034180"/>
            <a:ext cx="785813" cy="7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399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99644"/>
            <a:ext cx="6136318" cy="369218"/>
          </a:xfrm>
        </p:spPr>
        <p:txBody>
          <a:bodyPr anchor="b"/>
          <a:lstStyle>
            <a:lvl1pPr algn="l">
              <a:defRPr sz="2399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092"/>
            <a:ext cx="7029400" cy="1242629"/>
          </a:xfrm>
        </p:spPr>
        <p:txBody>
          <a:bodyPr/>
          <a:lstStyle>
            <a:lvl1pPr marL="0" indent="0" algn="l">
              <a:buNone/>
              <a:defRPr sz="17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3047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3F5F3FD3-A89E-4028-9A60-46480F6D7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1A17146-D576-47FB-8684-907F6AB143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19250" y="280902"/>
            <a:ext cx="6408738" cy="49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983" tIns="0" rIns="53983" bIns="0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F5D9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F5D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005531"/>
                </a:solidFill>
              </a:rPr>
              <a:t>XX</a:t>
            </a:r>
            <a:r>
              <a:rPr lang="en-US" sz="1600" dirty="0">
                <a:solidFill>
                  <a:srgbClr val="005531"/>
                </a:solidFill>
              </a:rPr>
              <a:t>I</a:t>
            </a:r>
            <a:r>
              <a:rPr lang="ru-RU" sz="1600" dirty="0">
                <a:solidFill>
                  <a:srgbClr val="005531"/>
                </a:solidFill>
              </a:rPr>
              <a:t>I международная научно-практическая конференция </a:t>
            </a:r>
            <a:br>
              <a:rPr lang="ru-RU" sz="1600" dirty="0">
                <a:solidFill>
                  <a:srgbClr val="005531"/>
                </a:solidFill>
              </a:rPr>
            </a:br>
            <a:r>
              <a:rPr lang="ru-RU" sz="1600" dirty="0">
                <a:solidFill>
                  <a:srgbClr val="005531"/>
                </a:solidFill>
              </a:rPr>
              <a:t>НОВЫЕ ИНФОРМАЦИОННЫЕ ТЕХНОЛОГИИ В ОБРАЗОВАНИИ </a:t>
            </a:r>
            <a:endParaRPr lang="ru-RU" altLang="ru-RU" sz="1600" dirty="0">
              <a:solidFill>
                <a:srgbClr val="005531"/>
              </a:solidFill>
            </a:endParaRPr>
          </a:p>
        </p:txBody>
      </p:sp>
      <p:pic>
        <p:nvPicPr>
          <p:cNvPr id="6" name="Picture 16" descr="Layer 2">
            <a:extLst>
              <a:ext uri="{FF2B5EF4-FFF2-40B4-BE49-F238E27FC236}">
                <a16:creationId xmlns:a16="http://schemas.microsoft.com/office/drawing/2014/main" id="{37B8AC24-EB9B-4AC8-91B0-BE0492CDB53F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982"/>
            <a:ext cx="1141412" cy="8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07038A-2792-4B43-B47C-A6C22D3657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1" y="4034180"/>
            <a:ext cx="785813" cy="7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2399" b="1" dirty="0">
                <a:solidFill>
                  <a:schemeClr val="bg1"/>
                </a:solidFill>
              </a:rPr>
              <a:t>1-2</a:t>
            </a:r>
            <a:br>
              <a:rPr lang="en-US" altLang="ru-RU" sz="1000" b="1" dirty="0">
                <a:solidFill>
                  <a:schemeClr val="bg1"/>
                </a:solidFill>
              </a:rPr>
            </a:br>
            <a:r>
              <a:rPr lang="ru-RU" altLang="ru-RU" sz="1000" b="1" dirty="0">
                <a:solidFill>
                  <a:schemeClr val="bg1"/>
                </a:solidFill>
              </a:rPr>
              <a:t>февраля</a:t>
            </a:r>
          </a:p>
          <a:p>
            <a:pPr algn="r" eaLnBrk="1" hangingPunct="1">
              <a:defRPr/>
            </a:pPr>
            <a:r>
              <a:rPr lang="ru-RU" altLang="ru-RU" sz="1000" b="1" dirty="0">
                <a:solidFill>
                  <a:schemeClr val="bg1"/>
                </a:solidFill>
              </a:rPr>
              <a:t>2022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99644"/>
            <a:ext cx="6136318" cy="369218"/>
          </a:xfrm>
        </p:spPr>
        <p:txBody>
          <a:bodyPr anchor="b"/>
          <a:lstStyle>
            <a:lvl1pPr algn="l">
              <a:defRPr sz="2399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01092"/>
            <a:ext cx="7029400" cy="1242629"/>
          </a:xfrm>
        </p:spPr>
        <p:txBody>
          <a:bodyPr/>
          <a:lstStyle>
            <a:lvl1pPr marL="0" indent="0" algn="l">
              <a:buNone/>
              <a:defRPr sz="17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9661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038350"/>
            <a:ext cx="49293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8" r:id="rId3"/>
    <p:sldLayoutId id="2147483659" r:id="rId4"/>
    <p:sldLayoutId id="2147483672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9467CB-21C6-4C1A-A6AA-19FCE1253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339620"/>
            <a:ext cx="7200900" cy="36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7" name="Picture 16" descr="Layer 2">
            <a:extLst>
              <a:ext uri="{FF2B5EF4-FFF2-40B4-BE49-F238E27FC236}">
                <a16:creationId xmlns:a16="http://schemas.microsoft.com/office/drawing/2014/main" id="{B06206AD-6342-4926-9FEA-6D131384CF43}"/>
              </a:ext>
            </a:extLst>
          </p:cNvPr>
          <p:cNvPicPr>
            <a:picLocks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23787"/>
            <a:ext cx="1141413" cy="8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7">
            <a:extLst>
              <a:ext uri="{FF2B5EF4-FFF2-40B4-BE49-F238E27FC236}">
                <a16:creationId xmlns:a16="http://schemas.microsoft.com/office/drawing/2014/main" id="{324672FC-7A12-4AB6-9419-75842E13A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37831"/>
            <a:ext cx="5761038" cy="293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</p:txBody>
      </p:sp>
      <p:sp>
        <p:nvSpPr>
          <p:cNvPr id="49165" name="Rectangle 13">
            <a:extLst>
              <a:ext uri="{FF2B5EF4-FFF2-40B4-BE49-F238E27FC236}">
                <a16:creationId xmlns:a16="http://schemas.microsoft.com/office/drawing/2014/main" id="{E6A2014A-146F-4DE0-8DEC-87E4B6FD02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4730110"/>
            <a:ext cx="172878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 b="1">
                <a:solidFill>
                  <a:srgbClr val="00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1-2 февраля 2022 года </a:t>
            </a:r>
          </a:p>
        </p:txBody>
      </p:sp>
      <p:sp>
        <p:nvSpPr>
          <p:cNvPr id="49166" name="Rectangle 14">
            <a:extLst>
              <a:ext uri="{FF2B5EF4-FFF2-40B4-BE49-F238E27FC236}">
                <a16:creationId xmlns:a16="http://schemas.microsoft.com/office/drawing/2014/main" id="{2CC83AFF-BE74-406D-9590-97B22D60CE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275" y="4659462"/>
            <a:ext cx="6624638" cy="2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800" b="1">
                <a:solidFill>
                  <a:srgbClr val="00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XX</a:t>
            </a:r>
            <a:r>
              <a:rPr lang="en-US" altLang="ru-RU"/>
              <a:t>I</a:t>
            </a:r>
            <a:r>
              <a:rPr lang="ru-RU" altLang="ru-RU"/>
              <a:t>I международная научно-практическая конференция</a:t>
            </a:r>
            <a:br>
              <a:rPr lang="ru-RU" altLang="ru-RU"/>
            </a:br>
            <a:r>
              <a:rPr lang="ru-RU" altLang="ru-RU" sz="900"/>
              <a:t>НОВЫЕ ИНФОРМАЦИОННЫЕ ТЕХНОЛОГИИ В ОБРАЗОВАНИИ</a:t>
            </a:r>
            <a:r>
              <a:rPr lang="ru-RU" altLang="ru-RU"/>
              <a:t> </a:t>
            </a: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31E13F3A-C182-449E-8995-F1ABBE8DBC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4" y="4740399"/>
            <a:ext cx="7651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 b="1">
                <a:solidFill>
                  <a:srgbClr val="008637"/>
                </a:solidFill>
              </a:defRPr>
            </a:lvl1pPr>
          </a:lstStyle>
          <a:p>
            <a:fld id="{41FA66F0-59C6-4E57-A077-DBB6F4E19B8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2" name="Line 16">
            <a:extLst>
              <a:ext uri="{FF2B5EF4-FFF2-40B4-BE49-F238E27FC236}">
                <a16:creationId xmlns:a16="http://schemas.microsoft.com/office/drawing/2014/main" id="{EA3FA9CD-19F0-4618-8C92-807B42C2C78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0825" y="4588046"/>
            <a:ext cx="8642350" cy="0"/>
          </a:xfrm>
          <a:prstGeom prst="line">
            <a:avLst/>
          </a:prstGeom>
          <a:noFill/>
          <a:ln w="9525">
            <a:solidFill>
              <a:srgbClr val="0086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6868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 kern="1200">
          <a:solidFill>
            <a:srgbClr val="00553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00553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063" algn="l" rtl="0" fontAlgn="base">
        <a:spcBef>
          <a:spcPct val="0"/>
        </a:spcBef>
        <a:spcAft>
          <a:spcPct val="0"/>
        </a:spcAft>
        <a:defRPr sz="2599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126" algn="l" rtl="0" fontAlgn="base">
        <a:spcBef>
          <a:spcPct val="0"/>
        </a:spcBef>
        <a:spcAft>
          <a:spcPct val="0"/>
        </a:spcAft>
        <a:defRPr sz="2599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189" algn="l" rtl="0" fontAlgn="base">
        <a:spcBef>
          <a:spcPct val="0"/>
        </a:spcBef>
        <a:spcAft>
          <a:spcPct val="0"/>
        </a:spcAft>
        <a:defRPr sz="2599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251" algn="l" rtl="0" fontAlgn="base">
        <a:spcBef>
          <a:spcPct val="0"/>
        </a:spcBef>
        <a:spcAft>
          <a:spcPct val="0"/>
        </a:spcAft>
        <a:defRPr sz="2599" b="1">
          <a:solidFill>
            <a:srgbClr val="0F5D9B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82508" indent="-182508" algn="l" rtl="0" eaLnBrk="0" fontAlgn="base" hangingPunct="0">
        <a:spcBef>
          <a:spcPct val="35000"/>
        </a:spcBef>
        <a:spcAft>
          <a:spcPct val="0"/>
        </a:spcAft>
        <a:buClr>
          <a:srgbClr val="005531"/>
        </a:buClr>
        <a:buFont typeface="Wingdings" panose="05000000000000000000" pitchFamily="2" charset="2"/>
        <a:buChar char="§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539588" indent="-177747" algn="l" rtl="0" eaLnBrk="0" fontAlgn="base" hangingPunct="0">
        <a:spcBef>
          <a:spcPct val="35000"/>
        </a:spcBef>
        <a:spcAft>
          <a:spcPct val="0"/>
        </a:spcAft>
        <a:buClr>
          <a:srgbClr val="008637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98255" indent="-179334" algn="l" rtl="0" eaLnBrk="0" fontAlgn="base" hangingPunct="0">
        <a:spcBef>
          <a:spcPct val="35000"/>
        </a:spcBef>
        <a:spcAft>
          <a:spcPct val="0"/>
        </a:spcAft>
        <a:buClr>
          <a:schemeClr val="bg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7809" indent="-228531" algn="l" rtl="0" eaLnBrk="0" fontAlgn="base" hangingPunct="0">
        <a:spcBef>
          <a:spcPct val="35000"/>
        </a:spcBef>
        <a:spcAft>
          <a:spcPct val="0"/>
        </a:spcAft>
        <a:buClr>
          <a:schemeClr val="bg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rtl="0" eaLnBrk="0" fontAlgn="base" hangingPunct="0">
        <a:spcBef>
          <a:spcPct val="3500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digit-tech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4">
            <a:extLst>
              <a:ext uri="{FF2B5EF4-FFF2-40B4-BE49-F238E27FC236}">
                <a16:creationId xmlns:a16="http://schemas.microsoft.com/office/drawing/2014/main" id="{F8F78F3D-55BF-41B3-853B-8ACC8F4A41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2660" y="1430366"/>
            <a:ext cx="6133795" cy="1846018"/>
          </a:xfrm>
        </p:spPr>
        <p:txBody>
          <a:bodyPr/>
          <a:lstStyle/>
          <a:p>
            <a:pPr eaLnBrk="1" hangingPunct="1"/>
            <a:r>
              <a:rPr lang="ru-RU" altLang="ru-RU" dirty="0"/>
              <a:t>Мобильное приложение на базе мобильной платформы 1С:Предприятие для 1С:Автоматизированное составление расписания</a:t>
            </a:r>
          </a:p>
        </p:txBody>
      </p:sp>
      <p:sp>
        <p:nvSpPr>
          <p:cNvPr id="14339" name="Подзаголовок 5">
            <a:extLst>
              <a:ext uri="{FF2B5EF4-FFF2-40B4-BE49-F238E27FC236}">
                <a16:creationId xmlns:a16="http://schemas.microsoft.com/office/drawing/2014/main" id="{4B4BE4A0-E768-4C4D-AFF8-84639F96FC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2660" y="3451748"/>
            <a:ext cx="7027281" cy="1242629"/>
          </a:xfrm>
        </p:spPr>
        <p:txBody>
          <a:bodyPr/>
          <a:lstStyle/>
          <a:p>
            <a:pPr eaLnBrk="1" hangingPunct="1"/>
            <a:r>
              <a:rPr lang="ru-RU" altLang="ru-RU" b="1" dirty="0"/>
              <a:t>Георгиевский Денис Львович</a:t>
            </a:r>
          </a:p>
        </p:txBody>
      </p:sp>
      <p:sp>
        <p:nvSpPr>
          <p:cNvPr id="14340" name="Подзаголовок 5">
            <a:extLst>
              <a:ext uri="{FF2B5EF4-FFF2-40B4-BE49-F238E27FC236}">
                <a16:creationId xmlns:a16="http://schemas.microsoft.com/office/drawing/2014/main" id="{C3555D44-C5AA-49FB-92D6-2645952F8329}"/>
              </a:ext>
            </a:extLst>
          </p:cNvPr>
          <p:cNvSpPr txBox="1">
            <a:spLocks/>
          </p:cNvSpPr>
          <p:nvPr/>
        </p:nvSpPr>
        <p:spPr bwMode="auto">
          <a:xfrm>
            <a:off x="972659" y="4073062"/>
            <a:ext cx="7027281" cy="4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5000"/>
              </a:spcBef>
              <a:buClr>
                <a:srgbClr val="00553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Aft>
                <a:spcPct val="0"/>
              </a:spcAft>
              <a:buClr>
                <a:srgbClr val="0F5D9B"/>
              </a:buClr>
              <a:buNone/>
            </a:pPr>
            <a:r>
              <a:rPr lang="ru-RU" altLang="ru-RU" sz="1600" kern="1200" dirty="0">
                <a:solidFill>
                  <a:srgbClr val="000000"/>
                </a:solidFill>
                <a:ea typeface="+mn-ea"/>
              </a:rPr>
              <a:t>Проректор по учебной работе Академии МУБиНТ,</a:t>
            </a:r>
          </a:p>
          <a:p>
            <a:pPr defTabSz="914126" fontAlgn="base">
              <a:spcAft>
                <a:spcPct val="0"/>
              </a:spcAft>
              <a:buClr>
                <a:srgbClr val="0F5D9B"/>
              </a:buClr>
              <a:buNone/>
            </a:pPr>
            <a:r>
              <a:rPr lang="ru-RU" altLang="ru-RU" sz="1600" kern="1200" dirty="0">
                <a:solidFill>
                  <a:srgbClr val="000000"/>
                </a:solidFill>
                <a:ea typeface="+mn-ea"/>
              </a:rPr>
              <a:t>разработчик мобильного приложения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>
            <a:spLocks noGrp="1"/>
          </p:cNvSpPr>
          <p:nvPr>
            <p:ph type="ctrTitle" idx="4294967295"/>
          </p:nvPr>
        </p:nvSpPr>
        <p:spPr>
          <a:xfrm>
            <a:off x="685800" y="553764"/>
            <a:ext cx="4863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/>
              <a:t>Спасибо за внимание</a:t>
            </a:r>
            <a:r>
              <a:rPr lang="en" sz="6000" dirty="0"/>
              <a:t>!</a:t>
            </a:r>
            <a:endParaRPr sz="6000" dirty="0"/>
          </a:p>
        </p:txBody>
      </p:sp>
      <p:sp>
        <p:nvSpPr>
          <p:cNvPr id="325" name="Google Shape;325;p36"/>
          <p:cNvSpPr txBox="1">
            <a:spLocks noGrp="1"/>
          </p:cNvSpPr>
          <p:nvPr>
            <p:ph type="subTitle" idx="4294967295"/>
          </p:nvPr>
        </p:nvSpPr>
        <p:spPr>
          <a:xfrm>
            <a:off x="685800" y="1639925"/>
            <a:ext cx="4863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dirty="0"/>
              <a:t>Вопросы</a:t>
            </a:r>
            <a:r>
              <a:rPr lang="en" sz="3600" b="1" dirty="0"/>
              <a:t>?</a:t>
            </a:r>
            <a:endParaRPr sz="3600" b="1" dirty="0"/>
          </a:p>
        </p:txBody>
      </p:sp>
      <p:sp>
        <p:nvSpPr>
          <p:cNvPr id="326" name="Google Shape;326;p36"/>
          <p:cNvSpPr txBox="1">
            <a:spLocks noGrp="1"/>
          </p:cNvSpPr>
          <p:nvPr>
            <p:ph type="body" idx="4294967295"/>
          </p:nvPr>
        </p:nvSpPr>
        <p:spPr>
          <a:xfrm>
            <a:off x="685800" y="2464406"/>
            <a:ext cx="4863900" cy="246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/>
              <a:t>Свяжитесь со мной</a:t>
            </a:r>
            <a:r>
              <a:rPr lang="en" dirty="0"/>
              <a:t>:</a:t>
            </a:r>
            <a:endParaRPr dirty="0"/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●"/>
            </a:pPr>
            <a:r>
              <a:rPr lang="en-US" dirty="0"/>
              <a:t>http://digit-tech.ru</a:t>
            </a:r>
            <a:endParaRPr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dirty="0">
                <a:hlinkClick r:id="rId3"/>
              </a:rPr>
              <a:t>mail@digit-tech.ru</a:t>
            </a:r>
            <a:endParaRPr lang="ru-RU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ru-RU" dirty="0"/>
              <a:t>+7 960 526 02 82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81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ctrTitle" idx="4294967295"/>
          </p:nvPr>
        </p:nvSpPr>
        <p:spPr>
          <a:xfrm>
            <a:off x="685800" y="1888150"/>
            <a:ext cx="4976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/>
              <a:t>Основная</a:t>
            </a:r>
            <a:r>
              <a:rPr lang="en" sz="7200" dirty="0"/>
              <a:t> </a:t>
            </a:r>
            <a:r>
              <a:rPr lang="ru-RU" sz="7200" dirty="0"/>
              <a:t>идея</a:t>
            </a:r>
            <a:endParaRPr sz="7200"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4294967295"/>
          </p:nvPr>
        </p:nvSpPr>
        <p:spPr>
          <a:xfrm>
            <a:off x="685800" y="3120204"/>
            <a:ext cx="7040526" cy="12080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/>
              <a:t>Оперативно получать расписание на мобильных устройствах в мобильном приложении из магазина приложений быстро (без необходимости заказа разработки мобильного приложения)</a:t>
            </a:r>
            <a:endParaRPr dirty="0"/>
          </a:p>
        </p:txBody>
      </p:sp>
      <p:sp>
        <p:nvSpPr>
          <p:cNvPr id="107" name="Google Shape;107;p20"/>
          <p:cNvSpPr/>
          <p:nvPr/>
        </p:nvSpPr>
        <p:spPr>
          <a:xfrm>
            <a:off x="7282278" y="3011993"/>
            <a:ext cx="339869" cy="32451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0"/>
          <p:cNvGrpSpPr/>
          <p:nvPr/>
        </p:nvGrpSpPr>
        <p:grpSpPr>
          <a:xfrm>
            <a:off x="6860474" y="1189660"/>
            <a:ext cx="1456028" cy="1456403"/>
            <a:chOff x="6654650" y="3665275"/>
            <a:chExt cx="409100" cy="409125"/>
          </a:xfrm>
        </p:grpSpPr>
        <p:sp>
          <p:nvSpPr>
            <p:cNvPr id="109" name="Google Shape;109;p20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0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20"/>
          <p:cNvGrpSpPr/>
          <p:nvPr/>
        </p:nvGrpSpPr>
        <p:grpSpPr>
          <a:xfrm rot="1056949">
            <a:off x="5457333" y="2334562"/>
            <a:ext cx="961941" cy="962053"/>
            <a:chOff x="570875" y="4322250"/>
            <a:chExt cx="443300" cy="443325"/>
          </a:xfrm>
        </p:grpSpPr>
        <p:sp>
          <p:nvSpPr>
            <p:cNvPr id="112" name="Google Shape;112;p20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A7D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A7D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A7D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A7D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20"/>
          <p:cNvSpPr/>
          <p:nvPr/>
        </p:nvSpPr>
        <p:spPr>
          <a:xfrm rot="2466722">
            <a:off x="5565166" y="1471935"/>
            <a:ext cx="472204" cy="45087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/>
          <p:nvPr/>
        </p:nvSpPr>
        <p:spPr>
          <a:xfrm rot="-1609319">
            <a:off x="6255742" y="1755624"/>
            <a:ext cx="339819" cy="32447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/>
          <p:nvPr/>
        </p:nvSpPr>
        <p:spPr>
          <a:xfrm rot="2926198">
            <a:off x="8316146" y="2012664"/>
            <a:ext cx="254474" cy="24298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/>
          <p:nvPr/>
        </p:nvSpPr>
        <p:spPr>
          <a:xfrm rot="-1609137">
            <a:off x="7257139" y="384869"/>
            <a:ext cx="229255" cy="21890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5" name="组合 10">
            <a:extLst>
              <a:ext uri="{FF2B5EF4-FFF2-40B4-BE49-F238E27FC236}">
                <a16:creationId xmlns:a16="http://schemas.microsoft.com/office/drawing/2014/main" id="{CA1CF594-7F23-4C2F-BAF2-DF7FA26E6E49}"/>
              </a:ext>
            </a:extLst>
          </p:cNvPr>
          <p:cNvGrpSpPr/>
          <p:nvPr/>
        </p:nvGrpSpPr>
        <p:grpSpPr>
          <a:xfrm>
            <a:off x="-983720" y="751152"/>
            <a:ext cx="9170790" cy="3602738"/>
            <a:chOff x="-8806" y="3934124"/>
            <a:chExt cx="22105839" cy="8331572"/>
          </a:xfrm>
        </p:grpSpPr>
        <p:sp>
          <p:nvSpPr>
            <p:cNvPr id="6" name="Shape 561">
              <a:extLst>
                <a:ext uri="{FF2B5EF4-FFF2-40B4-BE49-F238E27FC236}">
                  <a16:creationId xmlns:a16="http://schemas.microsoft.com/office/drawing/2014/main" id="{FF8BE85A-196A-47A4-AE72-DC5B8AC99E63}"/>
                </a:ext>
              </a:extLst>
            </p:cNvPr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Shape 562">
              <a:extLst>
                <a:ext uri="{FF2B5EF4-FFF2-40B4-BE49-F238E27FC236}">
                  <a16:creationId xmlns:a16="http://schemas.microsoft.com/office/drawing/2014/main" id="{7C66AB42-7AA2-4704-BC02-4CA4466D3DCD}"/>
                </a:ext>
              </a:extLst>
            </p:cNvPr>
            <p:cNvSpPr/>
            <p:nvPr/>
          </p:nvSpPr>
          <p:spPr>
            <a:xfrm>
              <a:off x="7475140" y="9129746"/>
              <a:ext cx="1991413" cy="19864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" name="Shape 563">
              <a:extLst>
                <a:ext uri="{FF2B5EF4-FFF2-40B4-BE49-F238E27FC236}">
                  <a16:creationId xmlns:a16="http://schemas.microsoft.com/office/drawing/2014/main" id="{4EE2015E-B83C-491D-8500-76625EA15913}"/>
                </a:ext>
              </a:extLst>
            </p:cNvPr>
            <p:cNvSpPr/>
            <p:nvPr/>
          </p:nvSpPr>
          <p:spPr>
            <a:xfrm>
              <a:off x="11270297" y="6418546"/>
              <a:ext cx="1991413" cy="19864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Shape 564">
              <a:extLst>
                <a:ext uri="{FF2B5EF4-FFF2-40B4-BE49-F238E27FC236}">
                  <a16:creationId xmlns:a16="http://schemas.microsoft.com/office/drawing/2014/main" id="{C0D122DA-EAFF-4AC6-8AA2-9168386B3BC2}"/>
                </a:ext>
              </a:extLst>
            </p:cNvPr>
            <p:cNvSpPr/>
            <p:nvPr/>
          </p:nvSpPr>
          <p:spPr>
            <a:xfrm>
              <a:off x="15065456" y="7470979"/>
              <a:ext cx="1991413" cy="19864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Shape 565">
              <a:extLst>
                <a:ext uri="{FF2B5EF4-FFF2-40B4-BE49-F238E27FC236}">
                  <a16:creationId xmlns:a16="http://schemas.microsoft.com/office/drawing/2014/main" id="{FF0F4EED-B830-45B2-A330-EE34A3744FDE}"/>
                </a:ext>
              </a:extLst>
            </p:cNvPr>
            <p:cNvSpPr/>
            <p:nvPr/>
          </p:nvSpPr>
          <p:spPr>
            <a:xfrm>
              <a:off x="3679982" y="7887128"/>
              <a:ext cx="1991413" cy="19864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1" name="Shape 566">
              <a:extLst>
                <a:ext uri="{FF2B5EF4-FFF2-40B4-BE49-F238E27FC236}">
                  <a16:creationId xmlns:a16="http://schemas.microsoft.com/office/drawing/2014/main" id="{95EE69AB-3B1D-4501-BC71-D50F13EBC37D}"/>
                </a:ext>
              </a:extLst>
            </p:cNvPr>
            <p:cNvGrpSpPr/>
            <p:nvPr/>
          </p:nvGrpSpPr>
          <p:grpSpPr>
            <a:xfrm>
              <a:off x="19464338" y="3934124"/>
              <a:ext cx="2632695" cy="1580015"/>
              <a:chOff x="10452100" y="1779589"/>
              <a:chExt cx="365125" cy="219075"/>
            </a:xfrm>
          </p:grpSpPr>
          <p:sp>
            <p:nvSpPr>
              <p:cNvPr id="16" name="Shape 567">
                <a:extLst>
                  <a:ext uri="{FF2B5EF4-FFF2-40B4-BE49-F238E27FC236}">
                    <a16:creationId xmlns:a16="http://schemas.microsoft.com/office/drawing/2014/main" id="{371AC59F-515A-4A98-819B-E7CA2171B340}"/>
                  </a:ext>
                </a:extLst>
              </p:cNvPr>
              <p:cNvSpPr/>
              <p:nvPr/>
            </p:nvSpPr>
            <p:spPr>
              <a:xfrm>
                <a:off x="10550525" y="1900239"/>
                <a:ext cx="112713" cy="984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06"/>
                    </a:moveTo>
                    <a:lnTo>
                      <a:pt x="0" y="120000"/>
                    </a:lnTo>
                    <a:lnTo>
                      <a:pt x="23661" y="0"/>
                    </a:lnTo>
                    <a:lnTo>
                      <a:pt x="120000" y="5806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36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" name="Shape 568">
                <a:extLst>
                  <a:ext uri="{FF2B5EF4-FFF2-40B4-BE49-F238E27FC236}">
                    <a16:creationId xmlns:a16="http://schemas.microsoft.com/office/drawing/2014/main" id="{1132311E-993D-443E-9A1A-61B83720D185}"/>
                  </a:ext>
                </a:extLst>
              </p:cNvPr>
              <p:cNvSpPr/>
              <p:nvPr/>
            </p:nvSpPr>
            <p:spPr>
              <a:xfrm>
                <a:off x="10452100" y="1779589"/>
                <a:ext cx="365125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26218"/>
                    </a:lnTo>
                    <a:lnTo>
                      <a:pt x="73043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36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" name="Shape 569">
                <a:extLst>
                  <a:ext uri="{FF2B5EF4-FFF2-40B4-BE49-F238E27FC236}">
                    <a16:creationId xmlns:a16="http://schemas.microsoft.com/office/drawing/2014/main" id="{C0AB254D-A5B6-42C0-8BF8-07AD51F14735}"/>
                  </a:ext>
                </a:extLst>
              </p:cNvPr>
              <p:cNvSpPr/>
              <p:nvPr/>
            </p:nvSpPr>
            <p:spPr>
              <a:xfrm>
                <a:off x="10531475" y="1792289"/>
                <a:ext cx="258763" cy="2063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8000"/>
                    </a:lnTo>
                    <a:lnTo>
                      <a:pt x="8834" y="120000"/>
                    </a:lnTo>
                    <a:lnTo>
                      <a:pt x="19141" y="6276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36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2" name="Shape 579">
              <a:extLst>
                <a:ext uri="{FF2B5EF4-FFF2-40B4-BE49-F238E27FC236}">
                  <a16:creationId xmlns:a16="http://schemas.microsoft.com/office/drawing/2014/main" id="{D9D190F1-911C-4789-9474-574521100CC6}"/>
                </a:ext>
              </a:extLst>
            </p:cNvPr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Shape 580">
              <a:extLst>
                <a:ext uri="{FF2B5EF4-FFF2-40B4-BE49-F238E27FC236}">
                  <a16:creationId xmlns:a16="http://schemas.microsoft.com/office/drawing/2014/main" id="{8194EE1C-E057-4660-9159-213E7680DF79}"/>
                </a:ext>
              </a:extLst>
            </p:cNvPr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Shape 581">
              <a:extLst>
                <a:ext uri="{FF2B5EF4-FFF2-40B4-BE49-F238E27FC236}">
                  <a16:creationId xmlns:a16="http://schemas.microsoft.com/office/drawing/2014/main" id="{A93C6E13-EBC5-465D-BE0C-7D18C4124AB5}"/>
                </a:ext>
              </a:extLst>
            </p:cNvPr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Shape 582">
              <a:extLst>
                <a:ext uri="{FF2B5EF4-FFF2-40B4-BE49-F238E27FC236}">
                  <a16:creationId xmlns:a16="http://schemas.microsoft.com/office/drawing/2014/main" id="{F7C6D172-3CEA-489E-87CC-0A5AEF562918}"/>
                </a:ext>
              </a:extLst>
            </p:cNvPr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1" name="文本框 27">
            <a:extLst>
              <a:ext uri="{FF2B5EF4-FFF2-40B4-BE49-F238E27FC236}">
                <a16:creationId xmlns:a16="http://schemas.microsoft.com/office/drawing/2014/main" id="{D01EC1B7-091D-45FF-A16A-BE7D5A04DD3A}"/>
              </a:ext>
            </a:extLst>
          </p:cNvPr>
          <p:cNvSpPr txBox="1"/>
          <p:nvPr/>
        </p:nvSpPr>
        <p:spPr>
          <a:xfrm>
            <a:off x="0" y="880374"/>
            <a:ext cx="2403997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zh-CN" b="1" dirty="0">
                <a:solidFill>
                  <a:srgbClr val="002060"/>
                </a:solidFill>
                <a:ea typeface="微软雅黑" pitchFamily="34" charset="-122"/>
              </a:rPr>
              <a:t>Установка расширения для 1С:АСР</a:t>
            </a:r>
          </a:p>
          <a:p>
            <a:pPr algn="ctr">
              <a:lnSpc>
                <a:spcPts val="1500"/>
              </a:lnSpc>
            </a:pP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Расширение не препятствует обновлению типовой конфигурации</a:t>
            </a:r>
          </a:p>
        </p:txBody>
      </p:sp>
      <p:sp>
        <p:nvSpPr>
          <p:cNvPr id="22" name="文本框 27">
            <a:extLst>
              <a:ext uri="{FF2B5EF4-FFF2-40B4-BE49-F238E27FC236}">
                <a16:creationId xmlns:a16="http://schemas.microsoft.com/office/drawing/2014/main" id="{BA804C49-5975-49F6-A9C8-E999A00141B4}"/>
              </a:ext>
            </a:extLst>
          </p:cNvPr>
          <p:cNvSpPr txBox="1"/>
          <p:nvPr/>
        </p:nvSpPr>
        <p:spPr>
          <a:xfrm>
            <a:off x="1372342" y="3959939"/>
            <a:ext cx="2403997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zh-CN" b="1" dirty="0">
                <a:solidFill>
                  <a:srgbClr val="002060"/>
                </a:solidFill>
                <a:ea typeface="微软雅黑" pitchFamily="34" charset="-122"/>
              </a:rPr>
              <a:t>Публикация расширения</a:t>
            </a:r>
          </a:p>
          <a:p>
            <a:pPr algn="ctr">
              <a:lnSpc>
                <a:spcPts val="1500"/>
              </a:lnSpc>
            </a:pP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Публикация веб и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http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-сервисов расширения, передача параметров подключения</a:t>
            </a:r>
          </a:p>
        </p:txBody>
      </p:sp>
      <p:sp>
        <p:nvSpPr>
          <p:cNvPr id="23" name="文本框 27">
            <a:extLst>
              <a:ext uri="{FF2B5EF4-FFF2-40B4-BE49-F238E27FC236}">
                <a16:creationId xmlns:a16="http://schemas.microsoft.com/office/drawing/2014/main" id="{B1337834-32B0-4F2C-BA22-C0310C105923}"/>
              </a:ext>
            </a:extLst>
          </p:cNvPr>
          <p:cNvSpPr txBox="1"/>
          <p:nvPr/>
        </p:nvSpPr>
        <p:spPr>
          <a:xfrm>
            <a:off x="4256593" y="3257254"/>
            <a:ext cx="240399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zh-CN" b="1" dirty="0">
                <a:solidFill>
                  <a:srgbClr val="002060"/>
                </a:solidFill>
                <a:ea typeface="微软雅黑" pitchFamily="34" charset="-122"/>
              </a:rPr>
              <a:t>Установка приложения из </a:t>
            </a:r>
            <a:r>
              <a:rPr lang="en-US" altLang="zh-CN" b="1" dirty="0">
                <a:solidFill>
                  <a:srgbClr val="002060"/>
                </a:solidFill>
                <a:ea typeface="微软雅黑" pitchFamily="34" charset="-122"/>
              </a:rPr>
              <a:t>Play Market</a:t>
            </a:r>
            <a:r>
              <a:rPr lang="ru-RU" altLang="zh-CN" b="1" dirty="0">
                <a:solidFill>
                  <a:srgbClr val="002060"/>
                </a:solidFill>
                <a:ea typeface="微软雅黑" pitchFamily="34" charset="-122"/>
              </a:rPr>
              <a:t> и </a:t>
            </a:r>
            <a:r>
              <a:rPr lang="en-US" altLang="zh-CN" b="1" dirty="0">
                <a:solidFill>
                  <a:srgbClr val="002060"/>
                </a:solidFill>
                <a:ea typeface="微软雅黑" pitchFamily="34" charset="-122"/>
              </a:rPr>
              <a:t>Apple Store </a:t>
            </a:r>
            <a:endParaRPr lang="ru-RU" altLang="zh-CN" b="1" dirty="0">
              <a:solidFill>
                <a:srgbClr val="002060"/>
              </a:solidFill>
              <a:ea typeface="微软雅黑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Обучающиеся и преподаватели могут установить приложение для использования</a:t>
            </a:r>
          </a:p>
        </p:txBody>
      </p:sp>
      <p:sp>
        <p:nvSpPr>
          <p:cNvPr id="24" name="文本框 27">
            <a:extLst>
              <a:ext uri="{FF2B5EF4-FFF2-40B4-BE49-F238E27FC236}">
                <a16:creationId xmlns:a16="http://schemas.microsoft.com/office/drawing/2014/main" id="{CA5962A1-611E-4268-9223-A6CA1A6D9C36}"/>
              </a:ext>
            </a:extLst>
          </p:cNvPr>
          <p:cNvSpPr txBox="1"/>
          <p:nvPr/>
        </p:nvSpPr>
        <p:spPr>
          <a:xfrm>
            <a:off x="2906587" y="136352"/>
            <a:ext cx="2403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zh-CN" b="1" dirty="0">
                <a:solidFill>
                  <a:srgbClr val="002060"/>
                </a:solidFill>
                <a:ea typeface="微软雅黑" pitchFamily="34" charset="-122"/>
              </a:rPr>
              <a:t>Добавление ВУЗа, колледжа в список приложения</a:t>
            </a:r>
            <a:r>
              <a:rPr lang="en-US" altLang="zh-CN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endParaRPr lang="ru-RU" altLang="zh-CN" b="1" dirty="0">
              <a:solidFill>
                <a:srgbClr val="002060"/>
              </a:solidFill>
              <a:ea typeface="微软雅黑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Настройки подключения к расписанию образовательной организации в приложении</a:t>
            </a:r>
          </a:p>
        </p:txBody>
      </p:sp>
    </p:spTree>
    <p:extLst>
      <p:ext uri="{BB962C8B-B14F-4D97-AF65-F5344CB8AC3E}">
        <p14:creationId xmlns:p14="http://schemas.microsoft.com/office/powerpoint/2010/main" val="361748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0A7731DD-AAE2-4951-B538-157A206DE70D}"/>
              </a:ext>
            </a:extLst>
          </p:cNvPr>
          <p:cNvGrpSpPr/>
          <p:nvPr/>
        </p:nvGrpSpPr>
        <p:grpSpPr>
          <a:xfrm>
            <a:off x="99237" y="113414"/>
            <a:ext cx="9044763" cy="4898066"/>
            <a:chOff x="504520" y="599266"/>
            <a:chExt cx="10469811" cy="5437958"/>
          </a:xfrm>
        </p:grpSpPr>
        <p:sp>
          <p:nvSpPr>
            <p:cNvPr id="89" name="弧形 4">
              <a:extLst>
                <a:ext uri="{FF2B5EF4-FFF2-40B4-BE49-F238E27FC236}">
                  <a16:creationId xmlns:a16="http://schemas.microsoft.com/office/drawing/2014/main" id="{DB6C78E7-A6E9-4AB3-B6B1-906DEF9300E3}"/>
                </a:ext>
              </a:extLst>
            </p:cNvPr>
            <p:cNvSpPr/>
            <p:nvPr/>
          </p:nvSpPr>
          <p:spPr>
            <a:xfrm rot="5400000">
              <a:off x="504520" y="1367352"/>
              <a:ext cx="4224469" cy="4224469"/>
            </a:xfrm>
            <a:prstGeom prst="arc">
              <a:avLst>
                <a:gd name="adj1" fmla="val 10885653"/>
                <a:gd name="adj2" fmla="val 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90" name="椭圆 5">
              <a:extLst>
                <a:ext uri="{FF2B5EF4-FFF2-40B4-BE49-F238E27FC236}">
                  <a16:creationId xmlns:a16="http://schemas.microsoft.com/office/drawing/2014/main" id="{FEE6FC45-33E5-4AE2-A81C-A362D9F5E952}"/>
                </a:ext>
              </a:extLst>
            </p:cNvPr>
            <p:cNvSpPr/>
            <p:nvPr/>
          </p:nvSpPr>
          <p:spPr bwMode="auto">
            <a:xfrm>
              <a:off x="3288830" y="1296790"/>
              <a:ext cx="355621" cy="3556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1" name="椭圆 6">
              <a:extLst>
                <a:ext uri="{FF2B5EF4-FFF2-40B4-BE49-F238E27FC236}">
                  <a16:creationId xmlns:a16="http://schemas.microsoft.com/office/drawing/2014/main" id="{2754C8AC-EF06-4256-808C-C493BDFA21BD}"/>
                </a:ext>
              </a:extLst>
            </p:cNvPr>
            <p:cNvSpPr/>
            <p:nvPr/>
          </p:nvSpPr>
          <p:spPr bwMode="auto">
            <a:xfrm>
              <a:off x="4344947" y="2305678"/>
              <a:ext cx="355621" cy="3556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2" name="椭圆 7">
              <a:extLst>
                <a:ext uri="{FF2B5EF4-FFF2-40B4-BE49-F238E27FC236}">
                  <a16:creationId xmlns:a16="http://schemas.microsoft.com/office/drawing/2014/main" id="{FA09392A-888D-4891-B15D-3EA31467979F}"/>
                </a:ext>
              </a:extLst>
            </p:cNvPr>
            <p:cNvSpPr/>
            <p:nvPr/>
          </p:nvSpPr>
          <p:spPr bwMode="auto">
            <a:xfrm>
              <a:off x="4373368" y="3966202"/>
              <a:ext cx="355621" cy="3556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3" name="椭圆 8">
              <a:extLst>
                <a:ext uri="{FF2B5EF4-FFF2-40B4-BE49-F238E27FC236}">
                  <a16:creationId xmlns:a16="http://schemas.microsoft.com/office/drawing/2014/main" id="{6E0AF605-039B-43F7-B6F1-AADB24A6A5E1}"/>
                </a:ext>
              </a:extLst>
            </p:cNvPr>
            <p:cNvSpPr/>
            <p:nvPr/>
          </p:nvSpPr>
          <p:spPr bwMode="auto">
            <a:xfrm>
              <a:off x="3288830" y="5196090"/>
              <a:ext cx="355621" cy="3556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4" name="圆角矩形 9">
              <a:extLst>
                <a:ext uri="{FF2B5EF4-FFF2-40B4-BE49-F238E27FC236}">
                  <a16:creationId xmlns:a16="http://schemas.microsoft.com/office/drawing/2014/main" id="{32D754A7-883C-4AF1-A61B-8E3D3058C36E}"/>
                </a:ext>
              </a:extLst>
            </p:cNvPr>
            <p:cNvSpPr/>
            <p:nvPr/>
          </p:nvSpPr>
          <p:spPr bwMode="auto">
            <a:xfrm flipH="1">
              <a:off x="5021669" y="790685"/>
              <a:ext cx="5184576" cy="8171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5" name="TextBox 72">
              <a:extLst>
                <a:ext uri="{FF2B5EF4-FFF2-40B4-BE49-F238E27FC236}">
                  <a16:creationId xmlns:a16="http://schemas.microsoft.com/office/drawing/2014/main" id="{B5A898BC-248F-46BD-9F79-2EBE27A25B26}"/>
                </a:ext>
              </a:extLst>
            </p:cNvPr>
            <p:cNvSpPr txBox="1"/>
            <p:nvPr/>
          </p:nvSpPr>
          <p:spPr bwMode="auto">
            <a:xfrm>
              <a:off x="5792910" y="1107914"/>
              <a:ext cx="4224469" cy="478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altLang="zh-CN" sz="1100" dirty="0">
                  <a:solidFill>
                    <a:srgbClr val="002060"/>
                  </a:solidFill>
                  <a:latin typeface="DengXian (Основной текст)"/>
                  <a:cs typeface="Open Sans" panose="020B0606030504020204" pitchFamily="34" charset="0"/>
                </a:rPr>
                <a:t>Расписание на 7 дней автоматически обновляется при открытии и через установленные промежутки времени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9953AA6-D942-49F7-BCDC-FC0489B43BE3}"/>
                </a:ext>
              </a:extLst>
            </p:cNvPr>
            <p:cNvSpPr txBox="1"/>
            <p:nvPr/>
          </p:nvSpPr>
          <p:spPr>
            <a:xfrm>
              <a:off x="5806036" y="830763"/>
              <a:ext cx="3162326" cy="34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Расписание занятий</a:t>
              </a:r>
              <a:endParaRPr lang="en-US" altLang="zh-CN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7" name="圆角矩形 12">
              <a:extLst>
                <a:ext uri="{FF2B5EF4-FFF2-40B4-BE49-F238E27FC236}">
                  <a16:creationId xmlns:a16="http://schemas.microsoft.com/office/drawing/2014/main" id="{8EB297C2-F6EE-48D8-A673-FB292CBD1C81}"/>
                </a:ext>
              </a:extLst>
            </p:cNvPr>
            <p:cNvSpPr/>
            <p:nvPr/>
          </p:nvSpPr>
          <p:spPr bwMode="auto">
            <a:xfrm flipH="1">
              <a:off x="5789755" y="2215605"/>
              <a:ext cx="5184576" cy="8171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8" name="TextBox 72">
              <a:extLst>
                <a:ext uri="{FF2B5EF4-FFF2-40B4-BE49-F238E27FC236}">
                  <a16:creationId xmlns:a16="http://schemas.microsoft.com/office/drawing/2014/main" id="{EF556BED-ABBE-4072-9E92-13760EE66663}"/>
                </a:ext>
              </a:extLst>
            </p:cNvPr>
            <p:cNvSpPr txBox="1"/>
            <p:nvPr/>
          </p:nvSpPr>
          <p:spPr bwMode="auto">
            <a:xfrm>
              <a:off x="6561024" y="2532835"/>
              <a:ext cx="4044689" cy="478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altLang="zh-CN" sz="1100" dirty="0">
                  <a:solidFill>
                    <a:srgbClr val="002060"/>
                  </a:solidFill>
                  <a:latin typeface="DengXian (Основной текст)"/>
                  <a:cs typeface="Open Sans" panose="020B0606030504020204" pitchFamily="34" charset="0"/>
                </a:rPr>
                <a:t>Пользователь может установить время уведомления и включить уведомления для нужных занятий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8EF08F-AD33-441B-934C-31FCB9F8D082}"/>
                </a:ext>
              </a:extLst>
            </p:cNvPr>
            <p:cNvSpPr txBox="1"/>
            <p:nvPr/>
          </p:nvSpPr>
          <p:spPr>
            <a:xfrm>
              <a:off x="6574116" y="2255684"/>
              <a:ext cx="4285342" cy="34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Уведомление о начале занятия</a:t>
              </a:r>
              <a:endParaRPr lang="en-US" altLang="zh-CN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0" name="圆角矩形 15">
              <a:extLst>
                <a:ext uri="{FF2B5EF4-FFF2-40B4-BE49-F238E27FC236}">
                  <a16:creationId xmlns:a16="http://schemas.microsoft.com/office/drawing/2014/main" id="{E25941F7-3730-4493-9DD4-7506C62C3168}"/>
                </a:ext>
              </a:extLst>
            </p:cNvPr>
            <p:cNvSpPr/>
            <p:nvPr/>
          </p:nvSpPr>
          <p:spPr bwMode="auto">
            <a:xfrm flipH="1">
              <a:off x="5789755" y="3640529"/>
              <a:ext cx="5184576" cy="8171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1" name="TextBox 72">
              <a:extLst>
                <a:ext uri="{FF2B5EF4-FFF2-40B4-BE49-F238E27FC236}">
                  <a16:creationId xmlns:a16="http://schemas.microsoft.com/office/drawing/2014/main" id="{A4637C71-FCA2-4090-AE26-13BE1CEC602F}"/>
                </a:ext>
              </a:extLst>
            </p:cNvPr>
            <p:cNvSpPr txBox="1"/>
            <p:nvPr/>
          </p:nvSpPr>
          <p:spPr bwMode="auto">
            <a:xfrm>
              <a:off x="6561024" y="3957756"/>
              <a:ext cx="4044689" cy="307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altLang="zh-CN" sz="1200" dirty="0">
                  <a:solidFill>
                    <a:srgbClr val="002060"/>
                  </a:solidFill>
                  <a:latin typeface="DengXian (Основной текст)"/>
                  <a:cs typeface="Open Sans" panose="020B0606030504020204" pitchFamily="34" charset="0"/>
                </a:rPr>
                <a:t>Функция планируется для реализации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E534C62-F744-4084-B8B9-CE5338B0E22E}"/>
                </a:ext>
              </a:extLst>
            </p:cNvPr>
            <p:cNvSpPr txBox="1"/>
            <p:nvPr/>
          </p:nvSpPr>
          <p:spPr>
            <a:xfrm>
              <a:off x="6574117" y="3680605"/>
              <a:ext cx="4285341" cy="34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Добавление расписания в календарь</a:t>
              </a:r>
              <a:endParaRPr lang="en-US" altLang="zh-CN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3" name="圆角矩形 18">
              <a:extLst>
                <a:ext uri="{FF2B5EF4-FFF2-40B4-BE49-F238E27FC236}">
                  <a16:creationId xmlns:a16="http://schemas.microsoft.com/office/drawing/2014/main" id="{CC6AC081-A12D-4E9F-AF53-3067B831C669}"/>
                </a:ext>
              </a:extLst>
            </p:cNvPr>
            <p:cNvSpPr/>
            <p:nvPr/>
          </p:nvSpPr>
          <p:spPr bwMode="auto">
            <a:xfrm flipH="1">
              <a:off x="5021669" y="5065449"/>
              <a:ext cx="5184576" cy="8171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4" name="TextBox 72">
              <a:extLst>
                <a:ext uri="{FF2B5EF4-FFF2-40B4-BE49-F238E27FC236}">
                  <a16:creationId xmlns:a16="http://schemas.microsoft.com/office/drawing/2014/main" id="{FD0EC383-BC85-4ECA-8729-A04D000319C2}"/>
                </a:ext>
              </a:extLst>
            </p:cNvPr>
            <p:cNvSpPr txBox="1"/>
            <p:nvPr/>
          </p:nvSpPr>
          <p:spPr bwMode="auto">
            <a:xfrm>
              <a:off x="5792910" y="5382677"/>
              <a:ext cx="4224469" cy="478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altLang="zh-CN" sz="1100" dirty="0">
                  <a:solidFill>
                    <a:srgbClr val="002060"/>
                  </a:solidFill>
                  <a:latin typeface="DengXian (Основной текст)"/>
                  <a:cs typeface="Open Sans" panose="020B0606030504020204" pitchFamily="34" charset="0"/>
                </a:rPr>
                <a:t>Объявления отправляются из программы 1С:АСР для: всех / отдельных или всех групп / преподавателей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102758A-CA38-4B76-B8E8-89E7BBC38FDE}"/>
                </a:ext>
              </a:extLst>
            </p:cNvPr>
            <p:cNvSpPr txBox="1"/>
            <p:nvPr/>
          </p:nvSpPr>
          <p:spPr>
            <a:xfrm>
              <a:off x="5806038" y="5105525"/>
              <a:ext cx="4331364" cy="32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300" b="1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Объявления для преподавателей и групп</a:t>
              </a:r>
              <a:endParaRPr lang="en-US" altLang="zh-CN" sz="13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06" name="组合 21">
              <a:extLst>
                <a:ext uri="{FF2B5EF4-FFF2-40B4-BE49-F238E27FC236}">
                  <a16:creationId xmlns:a16="http://schemas.microsoft.com/office/drawing/2014/main" id="{2767018B-CABD-406A-AC93-9E2221CB58F5}"/>
                </a:ext>
              </a:extLst>
            </p:cNvPr>
            <p:cNvGrpSpPr/>
            <p:nvPr/>
          </p:nvGrpSpPr>
          <p:grpSpPr>
            <a:xfrm>
              <a:off x="4386875" y="599266"/>
              <a:ext cx="1200000" cy="1200000"/>
              <a:chOff x="3379310" y="859895"/>
              <a:chExt cx="900000" cy="900000"/>
            </a:xfrm>
          </p:grpSpPr>
          <p:grpSp>
            <p:nvGrpSpPr>
              <p:cNvPr id="124" name="组合 22">
                <a:extLst>
                  <a:ext uri="{FF2B5EF4-FFF2-40B4-BE49-F238E27FC236}">
                    <a16:creationId xmlns:a16="http://schemas.microsoft.com/office/drawing/2014/main" id="{96EF2584-6D97-4B4A-B56A-CE93C20DE1C1}"/>
                  </a:ext>
                </a:extLst>
              </p:cNvPr>
              <p:cNvGrpSpPr/>
              <p:nvPr/>
            </p:nvGrpSpPr>
            <p:grpSpPr>
              <a:xfrm>
                <a:off x="3379310" y="859895"/>
                <a:ext cx="900000" cy="900000"/>
                <a:chOff x="4229236" y="3968984"/>
                <a:chExt cx="792000" cy="792000"/>
              </a:xfrm>
            </p:grpSpPr>
            <p:sp>
              <p:nvSpPr>
                <p:cNvPr id="126" name="MH_Other_2">
                  <a:extLst>
                    <a:ext uri="{FF2B5EF4-FFF2-40B4-BE49-F238E27FC236}">
                      <a16:creationId xmlns:a16="http://schemas.microsoft.com/office/drawing/2014/main" id="{71E5B9E8-6603-464A-B27A-5486771CAEF0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4229236" y="3968984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E0E0E0"/>
                    </a:gs>
                  </a:gsLst>
                  <a:lin ang="8100000" scaled="0"/>
                  <a:tileRect/>
                </a:gradFill>
                <a:ln w="349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2540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MH_Title_1">
                  <a:extLst>
                    <a:ext uri="{FF2B5EF4-FFF2-40B4-BE49-F238E27FC236}">
                      <a16:creationId xmlns:a16="http://schemas.microsoft.com/office/drawing/2014/main" id="{1AA5F44B-0D5D-4048-9781-EEAD1F37615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355236" y="4094984"/>
                  <a:ext cx="540000" cy="540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 lang="zh-CN" altLang="en-US" sz="1600" b="1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5" name="KSO_Shape">
                <a:extLst>
                  <a:ext uri="{FF2B5EF4-FFF2-40B4-BE49-F238E27FC236}">
                    <a16:creationId xmlns:a16="http://schemas.microsoft.com/office/drawing/2014/main" id="{89AB007A-FE79-463C-BC22-6B8B7F190A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23035" y="1140119"/>
                <a:ext cx="374451" cy="358602"/>
              </a:xfrm>
              <a:custGeom>
                <a:avLst/>
                <a:gdLst>
                  <a:gd name="T0" fmla="*/ 803970 w 12269552"/>
                  <a:gd name="T1" fmla="*/ 262762 h 11753851"/>
                  <a:gd name="T2" fmla="*/ 1171916 w 12269552"/>
                  <a:gd name="T3" fmla="*/ 262762 h 11753851"/>
                  <a:gd name="T4" fmla="*/ 1241319 w 12269552"/>
                  <a:gd name="T5" fmla="*/ 290855 h 11753851"/>
                  <a:gd name="T6" fmla="*/ 1475966 w 12269552"/>
                  <a:gd name="T7" fmla="*/ 525518 h 11753851"/>
                  <a:gd name="T8" fmla="*/ 1670404 w 12269552"/>
                  <a:gd name="T9" fmla="*/ 331067 h 11753851"/>
                  <a:gd name="T10" fmla="*/ 1721079 w 12269552"/>
                  <a:gd name="T11" fmla="*/ 312889 h 11753851"/>
                  <a:gd name="T12" fmla="*/ 1800397 w 12269552"/>
                  <a:gd name="T13" fmla="*/ 391661 h 11753851"/>
                  <a:gd name="T14" fmla="*/ 1782220 w 12269552"/>
                  <a:gd name="T15" fmla="*/ 441238 h 11753851"/>
                  <a:gd name="T16" fmla="*/ 1547572 w 12269552"/>
                  <a:gd name="T17" fmla="*/ 678105 h 11753851"/>
                  <a:gd name="T18" fmla="*/ 1419232 w 12269552"/>
                  <a:gd name="T19" fmla="*/ 688571 h 11753851"/>
                  <a:gd name="T20" fmla="*/ 1275469 w 12269552"/>
                  <a:gd name="T21" fmla="*/ 544247 h 11753851"/>
                  <a:gd name="T22" fmla="*/ 1050185 w 12269552"/>
                  <a:gd name="T23" fmla="*/ 804250 h 11753851"/>
                  <a:gd name="T24" fmla="*/ 1256190 w 12269552"/>
                  <a:gd name="T25" fmla="*/ 1010268 h 11753851"/>
                  <a:gd name="T26" fmla="*/ 1274918 w 12269552"/>
                  <a:gd name="T27" fmla="*/ 1130905 h 11753851"/>
                  <a:gd name="T28" fmla="*/ 1159247 w 12269552"/>
                  <a:gd name="T29" fmla="*/ 1646503 h 11753851"/>
                  <a:gd name="T30" fmla="*/ 1063405 w 12269552"/>
                  <a:gd name="T31" fmla="*/ 1724724 h 11753851"/>
                  <a:gd name="T32" fmla="*/ 965360 w 12269552"/>
                  <a:gd name="T33" fmla="*/ 1626672 h 11753851"/>
                  <a:gd name="T34" fmla="*/ 968114 w 12269552"/>
                  <a:gd name="T35" fmla="*/ 1601884 h 11753851"/>
                  <a:gd name="T36" fmla="*/ 1063405 w 12269552"/>
                  <a:gd name="T37" fmla="*/ 1179380 h 11753851"/>
                  <a:gd name="T38" fmla="*/ 828757 w 12269552"/>
                  <a:gd name="T39" fmla="*/ 951327 h 11753851"/>
                  <a:gd name="T40" fmla="*/ 627709 w 12269552"/>
                  <a:gd name="T41" fmla="*/ 1176075 h 11753851"/>
                  <a:gd name="T42" fmla="*/ 508182 w 12269552"/>
                  <a:gd name="T43" fmla="*/ 1213533 h 11753851"/>
                  <a:gd name="T44" fmla="*/ 100027 w 12269552"/>
                  <a:gd name="T45" fmla="*/ 1214084 h 11753851"/>
                  <a:gd name="T46" fmla="*/ 2533 w 12269552"/>
                  <a:gd name="T47" fmla="*/ 1137515 h 11753851"/>
                  <a:gd name="T48" fmla="*/ 75791 w 12269552"/>
                  <a:gd name="T49" fmla="*/ 1020735 h 11753851"/>
                  <a:gd name="T50" fmla="*/ 100578 w 12269552"/>
                  <a:gd name="T51" fmla="*/ 1018531 h 11753851"/>
                  <a:gd name="T52" fmla="*/ 451999 w 12269552"/>
                  <a:gd name="T53" fmla="*/ 1019633 h 11753851"/>
                  <a:gd name="T54" fmla="*/ 971969 w 12269552"/>
                  <a:gd name="T55" fmla="*/ 417001 h 11753851"/>
                  <a:gd name="T56" fmla="*/ 835918 w 12269552"/>
                  <a:gd name="T57" fmla="*/ 416450 h 11753851"/>
                  <a:gd name="T58" fmla="*/ 599617 w 12269552"/>
                  <a:gd name="T59" fmla="*/ 689122 h 11753851"/>
                  <a:gd name="T60" fmla="*/ 541231 w 12269552"/>
                  <a:gd name="T61" fmla="*/ 716664 h 11753851"/>
                  <a:gd name="T62" fmla="*/ 464667 w 12269552"/>
                  <a:gd name="T63" fmla="*/ 640647 h 11753851"/>
                  <a:gd name="T64" fmla="*/ 490556 w 12269552"/>
                  <a:gd name="T65" fmla="*/ 583358 h 11753851"/>
                  <a:gd name="T66" fmla="*/ 745033 w 12269552"/>
                  <a:gd name="T67" fmla="*/ 290304 h 11753851"/>
                  <a:gd name="T68" fmla="*/ 803970 w 12269552"/>
                  <a:gd name="T69" fmla="*/ 262762 h 11753851"/>
                  <a:gd name="T70" fmla="*/ 1357685 w 12269552"/>
                  <a:gd name="T71" fmla="*/ 0 h 11753851"/>
                  <a:gd name="T72" fmla="*/ 1509449 w 12269552"/>
                  <a:gd name="T73" fmla="*/ 151764 h 11753851"/>
                  <a:gd name="T74" fmla="*/ 1357685 w 12269552"/>
                  <a:gd name="T75" fmla="*/ 303527 h 11753851"/>
                  <a:gd name="T76" fmla="*/ 1205921 w 12269552"/>
                  <a:gd name="T77" fmla="*/ 151764 h 11753851"/>
                  <a:gd name="T78" fmla="*/ 1357685 w 12269552"/>
                  <a:gd name="T79" fmla="*/ 0 h 117538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269552" h="11753851">
                    <a:moveTo>
                      <a:pt x="5478990" y="1790700"/>
                    </a:moveTo>
                    <a:cubicBezTo>
                      <a:pt x="7986505" y="1790700"/>
                      <a:pt x="7986505" y="1790700"/>
                      <a:pt x="7986505" y="1790700"/>
                    </a:cubicBezTo>
                    <a:cubicBezTo>
                      <a:pt x="8170440" y="1790700"/>
                      <a:pt x="8335605" y="1862026"/>
                      <a:pt x="8459480" y="1982155"/>
                    </a:cubicBezTo>
                    <a:cubicBezTo>
                      <a:pt x="10058584" y="3581364"/>
                      <a:pt x="10058584" y="3581364"/>
                      <a:pt x="10058584" y="3581364"/>
                    </a:cubicBezTo>
                    <a:cubicBezTo>
                      <a:pt x="11383663" y="2256197"/>
                      <a:pt x="11383663" y="2256197"/>
                      <a:pt x="11383663" y="2256197"/>
                    </a:cubicBezTo>
                    <a:cubicBezTo>
                      <a:pt x="11477507" y="2177363"/>
                      <a:pt x="11597628" y="2132315"/>
                      <a:pt x="11729010" y="2132315"/>
                    </a:cubicBezTo>
                    <a:cubicBezTo>
                      <a:pt x="12029311" y="2132315"/>
                      <a:pt x="12269552" y="2372572"/>
                      <a:pt x="12269552" y="2669139"/>
                    </a:cubicBezTo>
                    <a:cubicBezTo>
                      <a:pt x="12269552" y="2796776"/>
                      <a:pt x="12220753" y="2916904"/>
                      <a:pt x="12145678" y="3007000"/>
                    </a:cubicBezTo>
                    <a:cubicBezTo>
                      <a:pt x="10546573" y="4621226"/>
                      <a:pt x="10546573" y="4621226"/>
                      <a:pt x="10546573" y="4621226"/>
                    </a:cubicBezTo>
                    <a:cubicBezTo>
                      <a:pt x="10062338" y="5105494"/>
                      <a:pt x="9671946" y="4692552"/>
                      <a:pt x="9671946" y="4692552"/>
                    </a:cubicBezTo>
                    <a:cubicBezTo>
                      <a:pt x="8692213" y="3709001"/>
                      <a:pt x="8692213" y="3709001"/>
                      <a:pt x="8692213" y="3709001"/>
                    </a:cubicBezTo>
                    <a:cubicBezTo>
                      <a:pt x="7156923" y="5480895"/>
                      <a:pt x="7156923" y="5480895"/>
                      <a:pt x="7156923" y="5480895"/>
                    </a:cubicBezTo>
                    <a:cubicBezTo>
                      <a:pt x="8560831" y="6884896"/>
                      <a:pt x="8560831" y="6884896"/>
                      <a:pt x="8560831" y="6884896"/>
                    </a:cubicBezTo>
                    <a:cubicBezTo>
                      <a:pt x="8560831" y="6884896"/>
                      <a:pt x="8857379" y="7158939"/>
                      <a:pt x="8688459" y="7707025"/>
                    </a:cubicBezTo>
                    <a:cubicBezTo>
                      <a:pt x="7900169" y="11220781"/>
                      <a:pt x="7900169" y="11220781"/>
                      <a:pt x="7900169" y="11220781"/>
                    </a:cubicBezTo>
                    <a:cubicBezTo>
                      <a:pt x="7840108" y="11524856"/>
                      <a:pt x="7569837" y="11753851"/>
                      <a:pt x="7247013" y="11753851"/>
                    </a:cubicBezTo>
                    <a:cubicBezTo>
                      <a:pt x="6879144" y="11753851"/>
                      <a:pt x="6578843" y="11453530"/>
                      <a:pt x="6578843" y="11085637"/>
                    </a:cubicBezTo>
                    <a:cubicBezTo>
                      <a:pt x="6578843" y="11025572"/>
                      <a:pt x="6586351" y="10969262"/>
                      <a:pt x="6597612" y="10916706"/>
                    </a:cubicBezTo>
                    <a:cubicBezTo>
                      <a:pt x="7247013" y="8037378"/>
                      <a:pt x="7247013" y="8037378"/>
                      <a:pt x="7247013" y="8037378"/>
                    </a:cubicBezTo>
                    <a:cubicBezTo>
                      <a:pt x="5647909" y="6483216"/>
                      <a:pt x="5647909" y="6483216"/>
                      <a:pt x="5647909" y="6483216"/>
                    </a:cubicBezTo>
                    <a:cubicBezTo>
                      <a:pt x="4277784" y="8014854"/>
                      <a:pt x="4277784" y="8014854"/>
                      <a:pt x="4277784" y="8014854"/>
                    </a:cubicBezTo>
                    <a:cubicBezTo>
                      <a:pt x="4277784" y="8014854"/>
                      <a:pt x="4056312" y="8288897"/>
                      <a:pt x="3463217" y="8270127"/>
                    </a:cubicBezTo>
                    <a:cubicBezTo>
                      <a:pt x="681676" y="8273881"/>
                      <a:pt x="681676" y="8273881"/>
                      <a:pt x="681676" y="8273881"/>
                    </a:cubicBezTo>
                    <a:cubicBezTo>
                      <a:pt x="370114" y="8277635"/>
                      <a:pt x="88581" y="8067410"/>
                      <a:pt x="17260" y="7752073"/>
                    </a:cubicBezTo>
                    <a:cubicBezTo>
                      <a:pt x="-65323" y="7391688"/>
                      <a:pt x="156149" y="7038811"/>
                      <a:pt x="516511" y="6956222"/>
                    </a:cubicBezTo>
                    <a:cubicBezTo>
                      <a:pt x="572817" y="6944960"/>
                      <a:pt x="629124" y="6941206"/>
                      <a:pt x="685430" y="6941206"/>
                    </a:cubicBezTo>
                    <a:cubicBezTo>
                      <a:pt x="3080333" y="6948714"/>
                      <a:pt x="3080333" y="6948714"/>
                      <a:pt x="3080333" y="6948714"/>
                    </a:cubicBezTo>
                    <a:cubicBezTo>
                      <a:pt x="6623888" y="2841824"/>
                      <a:pt x="6623888" y="2841824"/>
                      <a:pt x="6623888" y="2841824"/>
                    </a:cubicBezTo>
                    <a:lnTo>
                      <a:pt x="5696708" y="2838070"/>
                    </a:lnTo>
                    <a:cubicBezTo>
                      <a:pt x="4086342" y="4696306"/>
                      <a:pt x="4086342" y="4696306"/>
                      <a:pt x="4086342" y="4696306"/>
                    </a:cubicBezTo>
                    <a:cubicBezTo>
                      <a:pt x="3992498" y="4812681"/>
                      <a:pt x="3849855" y="4884007"/>
                      <a:pt x="3688443" y="4884007"/>
                    </a:cubicBezTo>
                    <a:cubicBezTo>
                      <a:pt x="3399403" y="4884007"/>
                      <a:pt x="3166669" y="4651258"/>
                      <a:pt x="3166669" y="4365953"/>
                    </a:cubicBezTo>
                    <a:cubicBezTo>
                      <a:pt x="3166669" y="4208284"/>
                      <a:pt x="3234237" y="4069386"/>
                      <a:pt x="3343097" y="3975536"/>
                    </a:cubicBezTo>
                    <a:cubicBezTo>
                      <a:pt x="5077337" y="1978401"/>
                      <a:pt x="5077337" y="1978401"/>
                      <a:pt x="5077337" y="1978401"/>
                    </a:cubicBezTo>
                    <a:cubicBezTo>
                      <a:pt x="5171181" y="1862026"/>
                      <a:pt x="5313824" y="1790700"/>
                      <a:pt x="5478990" y="1790700"/>
                    </a:cubicBezTo>
                    <a:close/>
                    <a:moveTo>
                      <a:pt x="9252509" y="0"/>
                    </a:moveTo>
                    <a:cubicBezTo>
                      <a:pt x="9823713" y="0"/>
                      <a:pt x="10286766" y="463053"/>
                      <a:pt x="10286766" y="1034257"/>
                    </a:cubicBezTo>
                    <a:cubicBezTo>
                      <a:pt x="10286766" y="1605461"/>
                      <a:pt x="9823713" y="2068514"/>
                      <a:pt x="9252509" y="2068514"/>
                    </a:cubicBezTo>
                    <a:cubicBezTo>
                      <a:pt x="8681305" y="2068514"/>
                      <a:pt x="8218252" y="1605461"/>
                      <a:pt x="8218252" y="1034257"/>
                    </a:cubicBezTo>
                    <a:cubicBezTo>
                      <a:pt x="8218252" y="463053"/>
                      <a:pt x="8681305" y="0"/>
                      <a:pt x="92525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 anchorCtr="1"/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107" name="组合 26">
              <a:extLst>
                <a:ext uri="{FF2B5EF4-FFF2-40B4-BE49-F238E27FC236}">
                  <a16:creationId xmlns:a16="http://schemas.microsoft.com/office/drawing/2014/main" id="{6E578899-37DE-4210-B09A-179660F1930F}"/>
                </a:ext>
              </a:extLst>
            </p:cNvPr>
            <p:cNvGrpSpPr/>
            <p:nvPr/>
          </p:nvGrpSpPr>
          <p:grpSpPr>
            <a:xfrm>
              <a:off x="5042505" y="2003093"/>
              <a:ext cx="1200000" cy="1200000"/>
              <a:chOff x="3871033" y="1912765"/>
              <a:chExt cx="900000" cy="900000"/>
            </a:xfrm>
          </p:grpSpPr>
          <p:grpSp>
            <p:nvGrpSpPr>
              <p:cNvPr id="120" name="组合 27">
                <a:extLst>
                  <a:ext uri="{FF2B5EF4-FFF2-40B4-BE49-F238E27FC236}">
                    <a16:creationId xmlns:a16="http://schemas.microsoft.com/office/drawing/2014/main" id="{3C24E958-1D93-4A67-976B-1EBA45DFF881}"/>
                  </a:ext>
                </a:extLst>
              </p:cNvPr>
              <p:cNvGrpSpPr/>
              <p:nvPr/>
            </p:nvGrpSpPr>
            <p:grpSpPr>
              <a:xfrm>
                <a:off x="3871033" y="1912765"/>
                <a:ext cx="900000" cy="900000"/>
                <a:chOff x="4229236" y="3968984"/>
                <a:chExt cx="792000" cy="792000"/>
              </a:xfrm>
            </p:grpSpPr>
            <p:sp>
              <p:nvSpPr>
                <p:cNvPr id="122" name="MH_Other_2">
                  <a:extLst>
                    <a:ext uri="{FF2B5EF4-FFF2-40B4-BE49-F238E27FC236}">
                      <a16:creationId xmlns:a16="http://schemas.microsoft.com/office/drawing/2014/main" id="{426F0001-9186-4C4F-8881-4FD59751B10A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4229236" y="3968984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E0E0E0"/>
                    </a:gs>
                  </a:gsLst>
                  <a:lin ang="8100000" scaled="0"/>
                  <a:tileRect/>
                </a:gradFill>
                <a:ln w="349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2540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MH_Title_1">
                  <a:extLst>
                    <a:ext uri="{FF2B5EF4-FFF2-40B4-BE49-F238E27FC236}">
                      <a16:creationId xmlns:a16="http://schemas.microsoft.com/office/drawing/2014/main" id="{6EF5045D-70C4-4710-A8C9-CCC2D8F1DA5A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355236" y="4094984"/>
                  <a:ext cx="540000" cy="540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 lang="zh-CN" altLang="en-US" sz="1600" b="1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1" name="KSO_Shape">
                <a:extLst>
                  <a:ext uri="{FF2B5EF4-FFF2-40B4-BE49-F238E27FC236}">
                    <a16:creationId xmlns:a16="http://schemas.microsoft.com/office/drawing/2014/main" id="{752D5790-AD09-4511-BC6C-B94C24FABA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49237" y="2180649"/>
                <a:ext cx="343593" cy="364233"/>
              </a:xfrm>
              <a:custGeom>
                <a:avLst/>
                <a:gdLst>
                  <a:gd name="T0" fmla="*/ 871762 w 2344738"/>
                  <a:gd name="T1" fmla="*/ 2409190 h 2484437"/>
                  <a:gd name="T2" fmla="*/ 1162059 w 2344738"/>
                  <a:gd name="T3" fmla="*/ 2170588 h 2484437"/>
                  <a:gd name="T4" fmla="*/ 1847045 w 2344738"/>
                  <a:gd name="T5" fmla="*/ 1914799 h 2484437"/>
                  <a:gd name="T6" fmla="*/ 1989223 w 2344738"/>
                  <a:gd name="T7" fmla="*/ 2174222 h 2484437"/>
                  <a:gd name="T8" fmla="*/ 2171725 w 2344738"/>
                  <a:gd name="T9" fmla="*/ 2027497 h 2484437"/>
                  <a:gd name="T10" fmla="*/ 577756 w 2344738"/>
                  <a:gd name="T11" fmla="*/ 1710690 h 2484437"/>
                  <a:gd name="T12" fmla="*/ 918226 w 2344738"/>
                  <a:gd name="T13" fmla="*/ 1971358 h 2484437"/>
                  <a:gd name="T14" fmla="*/ 916117 w 2344738"/>
                  <a:gd name="T15" fmla="*/ 1782955 h 2484437"/>
                  <a:gd name="T16" fmla="*/ 1163655 w 2344738"/>
                  <a:gd name="T17" fmla="*/ 1791018 h 2484437"/>
                  <a:gd name="T18" fmla="*/ 1369346 w 2344738"/>
                  <a:gd name="T19" fmla="*/ 1978503 h 2484437"/>
                  <a:gd name="T20" fmla="*/ 1844763 w 2344738"/>
                  <a:gd name="T21" fmla="*/ 1695450 h 2484437"/>
                  <a:gd name="T22" fmla="*/ 1613852 w 2344738"/>
                  <a:gd name="T23" fmla="*/ 1757995 h 2484437"/>
                  <a:gd name="T24" fmla="*/ 1466215 w 2344738"/>
                  <a:gd name="T25" fmla="*/ 1665804 h 2484437"/>
                  <a:gd name="T26" fmla="*/ 139383 w 2344738"/>
                  <a:gd name="T27" fmla="*/ 1551132 h 2484437"/>
                  <a:gd name="T28" fmla="*/ 121920 w 2344738"/>
                  <a:gd name="T29" fmla="*/ 1806533 h 2484437"/>
                  <a:gd name="T30" fmla="*/ 349213 w 2344738"/>
                  <a:gd name="T31" fmla="*/ 1603596 h 2484437"/>
                  <a:gd name="T32" fmla="*/ 904689 w 2344738"/>
                  <a:gd name="T33" fmla="*/ 1386127 h 2484437"/>
                  <a:gd name="T34" fmla="*/ 637223 w 2344738"/>
                  <a:gd name="T35" fmla="*/ 1626218 h 2484437"/>
                  <a:gd name="T36" fmla="*/ 468909 w 2344738"/>
                  <a:gd name="T37" fmla="*/ 1265925 h 2484437"/>
                  <a:gd name="T38" fmla="*/ 430842 w 2344738"/>
                  <a:gd name="T39" fmla="*/ 1122045 h 2484437"/>
                  <a:gd name="T40" fmla="*/ 1268838 w 2344738"/>
                  <a:gd name="T41" fmla="*/ 1494705 h 2484437"/>
                  <a:gd name="T42" fmla="*/ 1607502 w 2344738"/>
                  <a:gd name="T43" fmla="*/ 1509397 h 2484437"/>
                  <a:gd name="T44" fmla="*/ 1745572 w 2344738"/>
                  <a:gd name="T45" fmla="*/ 1626218 h 2484437"/>
                  <a:gd name="T46" fmla="*/ 1985330 w 2344738"/>
                  <a:gd name="T47" fmla="*/ 1321435 h 2484437"/>
                  <a:gd name="T48" fmla="*/ 959075 w 2344738"/>
                  <a:gd name="T49" fmla="*/ 1223010 h 2484437"/>
                  <a:gd name="T50" fmla="*/ 1590675 w 2344738"/>
                  <a:gd name="T51" fmla="*/ 717903 h 2484437"/>
                  <a:gd name="T52" fmla="*/ 1221105 w 2344738"/>
                  <a:gd name="T53" fmla="*/ 1447738 h 2484437"/>
                  <a:gd name="T54" fmla="*/ 1833657 w 2344738"/>
                  <a:gd name="T55" fmla="*/ 772478 h 2484437"/>
                  <a:gd name="T56" fmla="*/ 707217 w 2344738"/>
                  <a:gd name="T57" fmla="*/ 636270 h 2484437"/>
                  <a:gd name="T58" fmla="*/ 651510 w 2344738"/>
                  <a:gd name="T59" fmla="*/ 1030166 h 2484437"/>
                  <a:gd name="T60" fmla="*/ 1878779 w 2344738"/>
                  <a:gd name="T61" fmla="*/ 599489 h 2484437"/>
                  <a:gd name="T62" fmla="*/ 2173605 w 2344738"/>
                  <a:gd name="T63" fmla="*/ 692847 h 2484437"/>
                  <a:gd name="T64" fmla="*/ 2093597 w 2344738"/>
                  <a:gd name="T65" fmla="*/ 537027 h 2484437"/>
                  <a:gd name="T66" fmla="*/ 260298 w 2344738"/>
                  <a:gd name="T67" fmla="*/ 577256 h 2484437"/>
                  <a:gd name="T68" fmla="*/ 273014 w 2344738"/>
                  <a:gd name="T69" fmla="*/ 751147 h 2484437"/>
                  <a:gd name="T70" fmla="*/ 532634 w 2344738"/>
                  <a:gd name="T71" fmla="*/ 599489 h 2484437"/>
                  <a:gd name="T72" fmla="*/ 932432 w 2344738"/>
                  <a:gd name="T73" fmla="*/ 577533 h 2484437"/>
                  <a:gd name="T74" fmla="*/ 1226230 w 2344738"/>
                  <a:gd name="T75" fmla="*/ 474027 h 2484437"/>
                  <a:gd name="T76" fmla="*/ 1322388 w 2344738"/>
                  <a:gd name="T77" fmla="*/ 712503 h 2484437"/>
                  <a:gd name="T78" fmla="*/ 1595994 w 2344738"/>
                  <a:gd name="T79" fmla="*/ 561340 h 2484437"/>
                  <a:gd name="T80" fmla="*/ 1022828 w 2344738"/>
                  <a:gd name="T81" fmla="*/ 100965 h 2484437"/>
                  <a:gd name="T82" fmla="*/ 1158106 w 2344738"/>
                  <a:gd name="T83" fmla="*/ 312420 h 2484437"/>
                  <a:gd name="T84" fmla="*/ 1118615 w 2344738"/>
                  <a:gd name="T85" fmla="*/ 67628 h 2484437"/>
                  <a:gd name="T86" fmla="*/ 1343177 w 2344738"/>
                  <a:gd name="T87" fmla="*/ 191770 h 2484437"/>
                  <a:gd name="T88" fmla="*/ 1909128 w 2344738"/>
                  <a:gd name="T89" fmla="*/ 458790 h 2484437"/>
                  <a:gd name="T90" fmla="*/ 2231565 w 2344738"/>
                  <a:gd name="T91" fmla="*/ 430530 h 2484437"/>
                  <a:gd name="T92" fmla="*/ 2344738 w 2344738"/>
                  <a:gd name="T93" fmla="*/ 562777 h 2484437"/>
                  <a:gd name="T94" fmla="*/ 2230438 w 2344738"/>
                  <a:gd name="T95" fmla="*/ 724605 h 2484437"/>
                  <a:gd name="T96" fmla="*/ 2134871 w 2344738"/>
                  <a:gd name="T97" fmla="*/ 1265400 h 2484437"/>
                  <a:gd name="T98" fmla="*/ 2171407 w 2344738"/>
                  <a:gd name="T99" fmla="*/ 1880454 h 2484437"/>
                  <a:gd name="T100" fmla="*/ 2202512 w 2344738"/>
                  <a:gd name="T101" fmla="*/ 2178986 h 2484437"/>
                  <a:gd name="T102" fmla="*/ 1751813 w 2344738"/>
                  <a:gd name="T103" fmla="*/ 2197723 h 2484437"/>
                  <a:gd name="T104" fmla="*/ 1125316 w 2344738"/>
                  <a:gd name="T105" fmla="*/ 2346007 h 2484437"/>
                  <a:gd name="T106" fmla="*/ 852722 w 2344738"/>
                  <a:gd name="T107" fmla="*/ 2471102 h 2484437"/>
                  <a:gd name="T108" fmla="*/ 691196 w 2344738"/>
                  <a:gd name="T109" fmla="*/ 2049780 h 2484437"/>
                  <a:gd name="T110" fmla="*/ 149860 w 2344738"/>
                  <a:gd name="T111" fmla="*/ 1882136 h 2484437"/>
                  <a:gd name="T112" fmla="*/ 2540 w 2344738"/>
                  <a:gd name="T113" fmla="*/ 1690904 h 2484437"/>
                  <a:gd name="T114" fmla="*/ 276542 w 2344738"/>
                  <a:gd name="T115" fmla="*/ 1265400 h 2484437"/>
                  <a:gd name="T116" fmla="*/ 162385 w 2344738"/>
                  <a:gd name="T117" fmla="*/ 796289 h 2484437"/>
                  <a:gd name="T118" fmla="*/ 49212 w 2344738"/>
                  <a:gd name="T119" fmla="*/ 664361 h 2484437"/>
                  <a:gd name="T120" fmla="*/ 161613 w 2344738"/>
                  <a:gd name="T121" fmla="*/ 520400 h 2484437"/>
                  <a:gd name="T122" fmla="*/ 567447 w 2344738"/>
                  <a:gd name="T123" fmla="*/ 475939 h 2484437"/>
                  <a:gd name="T124" fmla="*/ 925454 w 2344738"/>
                  <a:gd name="T125" fmla="*/ 141922 h 2484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44738" h="2484437">
                    <a:moveTo>
                      <a:pt x="756092" y="2055731"/>
                    </a:moveTo>
                    <a:lnTo>
                      <a:pt x="756568" y="2065020"/>
                    </a:lnTo>
                    <a:lnTo>
                      <a:pt x="759424" y="2100897"/>
                    </a:lnTo>
                    <a:lnTo>
                      <a:pt x="761011" y="2118360"/>
                    </a:lnTo>
                    <a:lnTo>
                      <a:pt x="762915" y="2135187"/>
                    </a:lnTo>
                    <a:lnTo>
                      <a:pt x="765136" y="2151697"/>
                    </a:lnTo>
                    <a:lnTo>
                      <a:pt x="767675" y="2167255"/>
                    </a:lnTo>
                    <a:lnTo>
                      <a:pt x="770214" y="2183130"/>
                    </a:lnTo>
                    <a:lnTo>
                      <a:pt x="773070" y="2198052"/>
                    </a:lnTo>
                    <a:lnTo>
                      <a:pt x="775609" y="2212975"/>
                    </a:lnTo>
                    <a:lnTo>
                      <a:pt x="778782" y="2227262"/>
                    </a:lnTo>
                    <a:lnTo>
                      <a:pt x="781955" y="2241232"/>
                    </a:lnTo>
                    <a:lnTo>
                      <a:pt x="785129" y="2254250"/>
                    </a:lnTo>
                    <a:lnTo>
                      <a:pt x="788619" y="2267267"/>
                    </a:lnTo>
                    <a:lnTo>
                      <a:pt x="792427" y="2279650"/>
                    </a:lnTo>
                    <a:lnTo>
                      <a:pt x="796553" y="2291397"/>
                    </a:lnTo>
                    <a:lnTo>
                      <a:pt x="800678" y="2303145"/>
                    </a:lnTo>
                    <a:lnTo>
                      <a:pt x="804486" y="2314257"/>
                    </a:lnTo>
                    <a:lnTo>
                      <a:pt x="808929" y="2324735"/>
                    </a:lnTo>
                    <a:lnTo>
                      <a:pt x="813372" y="2334577"/>
                    </a:lnTo>
                    <a:lnTo>
                      <a:pt x="817815" y="2343785"/>
                    </a:lnTo>
                    <a:lnTo>
                      <a:pt x="822892" y="2352992"/>
                    </a:lnTo>
                    <a:lnTo>
                      <a:pt x="827969" y="2361247"/>
                    </a:lnTo>
                    <a:lnTo>
                      <a:pt x="833047" y="2369185"/>
                    </a:lnTo>
                    <a:lnTo>
                      <a:pt x="837807" y="2376487"/>
                    </a:lnTo>
                    <a:lnTo>
                      <a:pt x="843202" y="2383472"/>
                    </a:lnTo>
                    <a:lnTo>
                      <a:pt x="848596" y="2389505"/>
                    </a:lnTo>
                    <a:lnTo>
                      <a:pt x="854309" y="2395220"/>
                    </a:lnTo>
                    <a:lnTo>
                      <a:pt x="860021" y="2400617"/>
                    </a:lnTo>
                    <a:lnTo>
                      <a:pt x="866050" y="2405380"/>
                    </a:lnTo>
                    <a:lnTo>
                      <a:pt x="871762" y="2409190"/>
                    </a:lnTo>
                    <a:lnTo>
                      <a:pt x="877792" y="2412682"/>
                    </a:lnTo>
                    <a:lnTo>
                      <a:pt x="884138" y="2415540"/>
                    </a:lnTo>
                    <a:lnTo>
                      <a:pt x="890485" y="2417445"/>
                    </a:lnTo>
                    <a:lnTo>
                      <a:pt x="896515" y="2419350"/>
                    </a:lnTo>
                    <a:lnTo>
                      <a:pt x="904765" y="2420620"/>
                    </a:lnTo>
                    <a:lnTo>
                      <a:pt x="913334" y="2420937"/>
                    </a:lnTo>
                    <a:lnTo>
                      <a:pt x="921584" y="2420620"/>
                    </a:lnTo>
                    <a:lnTo>
                      <a:pt x="930470" y="2419032"/>
                    </a:lnTo>
                    <a:lnTo>
                      <a:pt x="939355" y="2417127"/>
                    </a:lnTo>
                    <a:lnTo>
                      <a:pt x="948241" y="2413635"/>
                    </a:lnTo>
                    <a:lnTo>
                      <a:pt x="957444" y="2409825"/>
                    </a:lnTo>
                    <a:lnTo>
                      <a:pt x="966964" y="2405380"/>
                    </a:lnTo>
                    <a:lnTo>
                      <a:pt x="976484" y="2399665"/>
                    </a:lnTo>
                    <a:lnTo>
                      <a:pt x="986004" y="2392997"/>
                    </a:lnTo>
                    <a:lnTo>
                      <a:pt x="996159" y="2386012"/>
                    </a:lnTo>
                    <a:lnTo>
                      <a:pt x="1005997" y="2378075"/>
                    </a:lnTo>
                    <a:lnTo>
                      <a:pt x="1016151" y="2368867"/>
                    </a:lnTo>
                    <a:lnTo>
                      <a:pt x="1026624" y="2359025"/>
                    </a:lnTo>
                    <a:lnTo>
                      <a:pt x="1036778" y="2348865"/>
                    </a:lnTo>
                    <a:lnTo>
                      <a:pt x="1047251" y="2337752"/>
                    </a:lnTo>
                    <a:lnTo>
                      <a:pt x="1057723" y="2325687"/>
                    </a:lnTo>
                    <a:lnTo>
                      <a:pt x="1067878" y="2312987"/>
                    </a:lnTo>
                    <a:lnTo>
                      <a:pt x="1078667" y="2299652"/>
                    </a:lnTo>
                    <a:lnTo>
                      <a:pt x="1089457" y="2285365"/>
                    </a:lnTo>
                    <a:lnTo>
                      <a:pt x="1100246" y="2270442"/>
                    </a:lnTo>
                    <a:lnTo>
                      <a:pt x="1111036" y="2254567"/>
                    </a:lnTo>
                    <a:lnTo>
                      <a:pt x="1121825" y="2238057"/>
                    </a:lnTo>
                    <a:lnTo>
                      <a:pt x="1132615" y="2221230"/>
                    </a:lnTo>
                    <a:lnTo>
                      <a:pt x="1143404" y="2203450"/>
                    </a:lnTo>
                    <a:lnTo>
                      <a:pt x="1153877" y="2185035"/>
                    </a:lnTo>
                    <a:lnTo>
                      <a:pt x="1162059" y="2170588"/>
                    </a:lnTo>
                    <a:lnTo>
                      <a:pt x="1158106" y="2170430"/>
                    </a:lnTo>
                    <a:lnTo>
                      <a:pt x="1134306" y="2168842"/>
                    </a:lnTo>
                    <a:lnTo>
                      <a:pt x="1110823" y="2166619"/>
                    </a:lnTo>
                    <a:lnTo>
                      <a:pt x="1087340" y="2164079"/>
                    </a:lnTo>
                    <a:lnTo>
                      <a:pt x="1063857" y="2160903"/>
                    </a:lnTo>
                    <a:lnTo>
                      <a:pt x="1041326" y="2157093"/>
                    </a:lnTo>
                    <a:lnTo>
                      <a:pt x="1018160" y="2152647"/>
                    </a:lnTo>
                    <a:lnTo>
                      <a:pt x="995629" y="2147884"/>
                    </a:lnTo>
                    <a:lnTo>
                      <a:pt x="973415" y="2142485"/>
                    </a:lnTo>
                    <a:lnTo>
                      <a:pt x="951519" y="2136134"/>
                    </a:lnTo>
                    <a:lnTo>
                      <a:pt x="928988" y="2129783"/>
                    </a:lnTo>
                    <a:lnTo>
                      <a:pt x="907727" y="2122797"/>
                    </a:lnTo>
                    <a:lnTo>
                      <a:pt x="886148" y="2115176"/>
                    </a:lnTo>
                    <a:lnTo>
                      <a:pt x="864886" y="2106919"/>
                    </a:lnTo>
                    <a:lnTo>
                      <a:pt x="843942" y="2098663"/>
                    </a:lnTo>
                    <a:lnTo>
                      <a:pt x="822997" y="2089454"/>
                    </a:lnTo>
                    <a:lnTo>
                      <a:pt x="802688" y="2079609"/>
                    </a:lnTo>
                    <a:lnTo>
                      <a:pt x="782378" y="2069765"/>
                    </a:lnTo>
                    <a:lnTo>
                      <a:pt x="762386" y="2059286"/>
                    </a:lnTo>
                    <a:lnTo>
                      <a:pt x="756092" y="2055731"/>
                    </a:lnTo>
                    <a:close/>
                    <a:moveTo>
                      <a:pt x="1982350" y="1752593"/>
                    </a:moveTo>
                    <a:lnTo>
                      <a:pt x="1976519" y="1761420"/>
                    </a:lnTo>
                    <a:lnTo>
                      <a:pt x="1963826" y="1779838"/>
                    </a:lnTo>
                    <a:lnTo>
                      <a:pt x="1950498" y="1797939"/>
                    </a:lnTo>
                    <a:lnTo>
                      <a:pt x="1937169" y="1815722"/>
                    </a:lnTo>
                    <a:lnTo>
                      <a:pt x="1923207" y="1832870"/>
                    </a:lnTo>
                    <a:lnTo>
                      <a:pt x="1908609" y="1850335"/>
                    </a:lnTo>
                    <a:lnTo>
                      <a:pt x="1893694" y="1866848"/>
                    </a:lnTo>
                    <a:lnTo>
                      <a:pt x="1878779" y="1883043"/>
                    </a:lnTo>
                    <a:lnTo>
                      <a:pt x="1862912" y="1899239"/>
                    </a:lnTo>
                    <a:lnTo>
                      <a:pt x="1847045" y="1914799"/>
                    </a:lnTo>
                    <a:lnTo>
                      <a:pt x="1830544" y="1929724"/>
                    </a:lnTo>
                    <a:lnTo>
                      <a:pt x="1814043" y="1944966"/>
                    </a:lnTo>
                    <a:lnTo>
                      <a:pt x="1796906" y="1958939"/>
                    </a:lnTo>
                    <a:lnTo>
                      <a:pt x="1779453" y="1973229"/>
                    </a:lnTo>
                    <a:lnTo>
                      <a:pt x="1761999" y="1986884"/>
                    </a:lnTo>
                    <a:lnTo>
                      <a:pt x="1743911" y="1999903"/>
                    </a:lnTo>
                    <a:lnTo>
                      <a:pt x="1725505" y="2012923"/>
                    </a:lnTo>
                    <a:lnTo>
                      <a:pt x="1706465" y="2025308"/>
                    </a:lnTo>
                    <a:lnTo>
                      <a:pt x="1687742" y="2036740"/>
                    </a:lnTo>
                    <a:lnTo>
                      <a:pt x="1668385" y="2048172"/>
                    </a:lnTo>
                    <a:lnTo>
                      <a:pt x="1649027" y="2059286"/>
                    </a:lnTo>
                    <a:lnTo>
                      <a:pt x="1629035" y="2069765"/>
                    </a:lnTo>
                    <a:lnTo>
                      <a:pt x="1608725" y="2079609"/>
                    </a:lnTo>
                    <a:lnTo>
                      <a:pt x="1604716" y="2081523"/>
                    </a:lnTo>
                    <a:lnTo>
                      <a:pt x="1636599" y="2093237"/>
                    </a:lnTo>
                    <a:lnTo>
                      <a:pt x="1675639" y="2106893"/>
                    </a:lnTo>
                    <a:lnTo>
                      <a:pt x="1714043" y="2119279"/>
                    </a:lnTo>
                    <a:lnTo>
                      <a:pt x="1751496" y="2130395"/>
                    </a:lnTo>
                    <a:lnTo>
                      <a:pt x="1787679" y="2140558"/>
                    </a:lnTo>
                    <a:lnTo>
                      <a:pt x="1822275" y="2149450"/>
                    </a:lnTo>
                    <a:lnTo>
                      <a:pt x="1839096" y="2153261"/>
                    </a:lnTo>
                    <a:lnTo>
                      <a:pt x="1855918" y="2156755"/>
                    </a:lnTo>
                    <a:lnTo>
                      <a:pt x="1872105" y="2159613"/>
                    </a:lnTo>
                    <a:lnTo>
                      <a:pt x="1887975" y="2162789"/>
                    </a:lnTo>
                    <a:lnTo>
                      <a:pt x="1903527" y="2165329"/>
                    </a:lnTo>
                    <a:lnTo>
                      <a:pt x="1919079" y="2167870"/>
                    </a:lnTo>
                    <a:lnTo>
                      <a:pt x="1933679" y="2169776"/>
                    </a:lnTo>
                    <a:lnTo>
                      <a:pt x="1948280" y="2171364"/>
                    </a:lnTo>
                    <a:lnTo>
                      <a:pt x="1962245" y="2172634"/>
                    </a:lnTo>
                    <a:lnTo>
                      <a:pt x="1975893" y="2173587"/>
                    </a:lnTo>
                    <a:lnTo>
                      <a:pt x="1989223" y="2174222"/>
                    </a:lnTo>
                    <a:lnTo>
                      <a:pt x="2002237" y="2175175"/>
                    </a:lnTo>
                    <a:lnTo>
                      <a:pt x="2014615" y="2175175"/>
                    </a:lnTo>
                    <a:lnTo>
                      <a:pt x="2026993" y="2175175"/>
                    </a:lnTo>
                    <a:lnTo>
                      <a:pt x="2038737" y="2174222"/>
                    </a:lnTo>
                    <a:lnTo>
                      <a:pt x="2049845" y="2173587"/>
                    </a:lnTo>
                    <a:lnTo>
                      <a:pt x="2060637" y="2172634"/>
                    </a:lnTo>
                    <a:lnTo>
                      <a:pt x="2071111" y="2171364"/>
                    </a:lnTo>
                    <a:lnTo>
                      <a:pt x="2080950" y="2169776"/>
                    </a:lnTo>
                    <a:lnTo>
                      <a:pt x="2090789" y="2167870"/>
                    </a:lnTo>
                    <a:lnTo>
                      <a:pt x="2099994" y="2165329"/>
                    </a:lnTo>
                    <a:lnTo>
                      <a:pt x="2108246" y="2162789"/>
                    </a:lnTo>
                    <a:lnTo>
                      <a:pt x="2116815" y="2159930"/>
                    </a:lnTo>
                    <a:lnTo>
                      <a:pt x="2124433" y="2156755"/>
                    </a:lnTo>
                    <a:lnTo>
                      <a:pt x="2131415" y="2153261"/>
                    </a:lnTo>
                    <a:lnTo>
                      <a:pt x="2138398" y="2149768"/>
                    </a:lnTo>
                    <a:lnTo>
                      <a:pt x="2144429" y="2145321"/>
                    </a:lnTo>
                    <a:lnTo>
                      <a:pt x="2150142" y="2141193"/>
                    </a:lnTo>
                    <a:lnTo>
                      <a:pt x="2155537" y="2136747"/>
                    </a:lnTo>
                    <a:lnTo>
                      <a:pt x="2160298" y="2131665"/>
                    </a:lnTo>
                    <a:lnTo>
                      <a:pt x="2164425" y="2126266"/>
                    </a:lnTo>
                    <a:lnTo>
                      <a:pt x="2167916" y="2120867"/>
                    </a:lnTo>
                    <a:lnTo>
                      <a:pt x="2171725" y="2113563"/>
                    </a:lnTo>
                    <a:lnTo>
                      <a:pt x="2174899" y="2105941"/>
                    </a:lnTo>
                    <a:lnTo>
                      <a:pt x="2177120" y="2097683"/>
                    </a:lnTo>
                    <a:lnTo>
                      <a:pt x="2178707" y="2089109"/>
                    </a:lnTo>
                    <a:lnTo>
                      <a:pt x="2179025" y="2079581"/>
                    </a:lnTo>
                    <a:lnTo>
                      <a:pt x="2179025" y="2070053"/>
                    </a:lnTo>
                    <a:lnTo>
                      <a:pt x="2178390" y="2060208"/>
                    </a:lnTo>
                    <a:lnTo>
                      <a:pt x="2176803" y="2049728"/>
                    </a:lnTo>
                    <a:lnTo>
                      <a:pt x="2174899" y="2038930"/>
                    </a:lnTo>
                    <a:lnTo>
                      <a:pt x="2171725" y="2027497"/>
                    </a:lnTo>
                    <a:lnTo>
                      <a:pt x="2167916" y="2016064"/>
                    </a:lnTo>
                    <a:lnTo>
                      <a:pt x="2163790" y="2003996"/>
                    </a:lnTo>
                    <a:lnTo>
                      <a:pt x="2158394" y="1991292"/>
                    </a:lnTo>
                    <a:lnTo>
                      <a:pt x="2152681" y="1978589"/>
                    </a:lnTo>
                    <a:lnTo>
                      <a:pt x="2146016" y="1965568"/>
                    </a:lnTo>
                    <a:lnTo>
                      <a:pt x="2138716" y="1952229"/>
                    </a:lnTo>
                    <a:lnTo>
                      <a:pt x="2130781" y="1938255"/>
                    </a:lnTo>
                    <a:lnTo>
                      <a:pt x="2121894" y="1924281"/>
                    </a:lnTo>
                    <a:lnTo>
                      <a:pt x="2112689" y="1909672"/>
                    </a:lnTo>
                    <a:lnTo>
                      <a:pt x="2102533" y="1895063"/>
                    </a:lnTo>
                    <a:lnTo>
                      <a:pt x="2091741" y="1880137"/>
                    </a:lnTo>
                    <a:lnTo>
                      <a:pt x="2080315" y="1865210"/>
                    </a:lnTo>
                    <a:lnTo>
                      <a:pt x="2068572" y="1849331"/>
                    </a:lnTo>
                    <a:lnTo>
                      <a:pt x="2055241" y="1834087"/>
                    </a:lnTo>
                    <a:lnTo>
                      <a:pt x="2042228" y="1817890"/>
                    </a:lnTo>
                    <a:lnTo>
                      <a:pt x="2027945" y="1801693"/>
                    </a:lnTo>
                    <a:lnTo>
                      <a:pt x="2013345" y="1785814"/>
                    </a:lnTo>
                    <a:lnTo>
                      <a:pt x="1998110" y="1768982"/>
                    </a:lnTo>
                    <a:lnTo>
                      <a:pt x="1982350" y="1752593"/>
                    </a:lnTo>
                    <a:close/>
                    <a:moveTo>
                      <a:pt x="704690" y="1683845"/>
                    </a:moveTo>
                    <a:lnTo>
                      <a:pt x="688658" y="1685924"/>
                    </a:lnTo>
                    <a:lnTo>
                      <a:pt x="671195" y="1688464"/>
                    </a:lnTo>
                    <a:lnTo>
                      <a:pt x="654368" y="1690052"/>
                    </a:lnTo>
                    <a:lnTo>
                      <a:pt x="638175" y="1691323"/>
                    </a:lnTo>
                    <a:lnTo>
                      <a:pt x="621983" y="1692593"/>
                    </a:lnTo>
                    <a:lnTo>
                      <a:pt x="606425" y="1693228"/>
                    </a:lnTo>
                    <a:lnTo>
                      <a:pt x="590550" y="1693863"/>
                    </a:lnTo>
                    <a:lnTo>
                      <a:pt x="575628" y="1693228"/>
                    </a:lnTo>
                    <a:lnTo>
                      <a:pt x="564912" y="1692995"/>
                    </a:lnTo>
                    <a:lnTo>
                      <a:pt x="566650" y="1695450"/>
                    </a:lnTo>
                    <a:lnTo>
                      <a:pt x="577756" y="1710690"/>
                    </a:lnTo>
                    <a:lnTo>
                      <a:pt x="589179" y="1725295"/>
                    </a:lnTo>
                    <a:lnTo>
                      <a:pt x="601236" y="1740535"/>
                    </a:lnTo>
                    <a:lnTo>
                      <a:pt x="612977" y="1754505"/>
                    </a:lnTo>
                    <a:lnTo>
                      <a:pt x="625669" y="1768793"/>
                    </a:lnTo>
                    <a:lnTo>
                      <a:pt x="638361" y="1782445"/>
                    </a:lnTo>
                    <a:lnTo>
                      <a:pt x="651371" y="1796098"/>
                    </a:lnTo>
                    <a:lnTo>
                      <a:pt x="665015" y="1809115"/>
                    </a:lnTo>
                    <a:lnTo>
                      <a:pt x="678659" y="1821815"/>
                    </a:lnTo>
                    <a:lnTo>
                      <a:pt x="692323" y="1833968"/>
                    </a:lnTo>
                    <a:lnTo>
                      <a:pt x="692466" y="1831022"/>
                    </a:lnTo>
                    <a:lnTo>
                      <a:pt x="695322" y="1784985"/>
                    </a:lnTo>
                    <a:lnTo>
                      <a:pt x="699130" y="1737995"/>
                    </a:lnTo>
                    <a:lnTo>
                      <a:pt x="703890" y="1691005"/>
                    </a:lnTo>
                    <a:lnTo>
                      <a:pt x="704690" y="1683845"/>
                    </a:lnTo>
                    <a:close/>
                    <a:moveTo>
                      <a:pt x="769029" y="1673012"/>
                    </a:moveTo>
                    <a:lnTo>
                      <a:pt x="768310" y="1678622"/>
                    </a:lnTo>
                    <a:lnTo>
                      <a:pt x="763232" y="1726565"/>
                    </a:lnTo>
                    <a:lnTo>
                      <a:pt x="759424" y="1773555"/>
                    </a:lnTo>
                    <a:lnTo>
                      <a:pt x="756568" y="1819275"/>
                    </a:lnTo>
                    <a:lnTo>
                      <a:pt x="754029" y="1863725"/>
                    </a:lnTo>
                    <a:lnTo>
                      <a:pt x="753619" y="1882342"/>
                    </a:lnTo>
                    <a:lnTo>
                      <a:pt x="767505" y="1891983"/>
                    </a:lnTo>
                    <a:lnTo>
                      <a:pt x="783053" y="1902143"/>
                    </a:lnTo>
                    <a:lnTo>
                      <a:pt x="799236" y="1912303"/>
                    </a:lnTo>
                    <a:lnTo>
                      <a:pt x="815419" y="1921828"/>
                    </a:lnTo>
                    <a:lnTo>
                      <a:pt x="831919" y="1931035"/>
                    </a:lnTo>
                    <a:lnTo>
                      <a:pt x="848736" y="1939925"/>
                    </a:lnTo>
                    <a:lnTo>
                      <a:pt x="865870" y="1948498"/>
                    </a:lnTo>
                    <a:lnTo>
                      <a:pt x="883005" y="1956435"/>
                    </a:lnTo>
                    <a:lnTo>
                      <a:pt x="900774" y="1964055"/>
                    </a:lnTo>
                    <a:lnTo>
                      <a:pt x="918226" y="1971358"/>
                    </a:lnTo>
                    <a:lnTo>
                      <a:pt x="935995" y="1978025"/>
                    </a:lnTo>
                    <a:lnTo>
                      <a:pt x="954399" y="1984375"/>
                    </a:lnTo>
                    <a:lnTo>
                      <a:pt x="972486" y="1990090"/>
                    </a:lnTo>
                    <a:lnTo>
                      <a:pt x="990889" y="1996123"/>
                    </a:lnTo>
                    <a:lnTo>
                      <a:pt x="1009928" y="2000885"/>
                    </a:lnTo>
                    <a:lnTo>
                      <a:pt x="1028649" y="2005648"/>
                    </a:lnTo>
                    <a:lnTo>
                      <a:pt x="1047687" y="2009775"/>
                    </a:lnTo>
                    <a:lnTo>
                      <a:pt x="1067043" y="2013268"/>
                    </a:lnTo>
                    <a:lnTo>
                      <a:pt x="1086082" y="2016760"/>
                    </a:lnTo>
                    <a:lnTo>
                      <a:pt x="1105755" y="2019300"/>
                    </a:lnTo>
                    <a:lnTo>
                      <a:pt x="1125428" y="2021840"/>
                    </a:lnTo>
                    <a:lnTo>
                      <a:pt x="1145418" y="2023428"/>
                    </a:lnTo>
                    <a:lnTo>
                      <a:pt x="1165409" y="2024380"/>
                    </a:lnTo>
                    <a:lnTo>
                      <a:pt x="1185399" y="2025333"/>
                    </a:lnTo>
                    <a:lnTo>
                      <a:pt x="1205707" y="2025650"/>
                    </a:lnTo>
                    <a:lnTo>
                      <a:pt x="1226014" y="2025333"/>
                    </a:lnTo>
                    <a:lnTo>
                      <a:pt x="1246005" y="2024380"/>
                    </a:lnTo>
                    <a:lnTo>
                      <a:pt x="1265995" y="2023428"/>
                    </a:lnTo>
                    <a:lnTo>
                      <a:pt x="1285985" y="2021840"/>
                    </a:lnTo>
                    <a:lnTo>
                      <a:pt x="1305658" y="2019300"/>
                    </a:lnTo>
                    <a:lnTo>
                      <a:pt x="1309126" y="2018845"/>
                    </a:lnTo>
                    <a:lnTo>
                      <a:pt x="1285562" y="2006536"/>
                    </a:lnTo>
                    <a:lnTo>
                      <a:pt x="1242397" y="1983988"/>
                    </a:lnTo>
                    <a:lnTo>
                      <a:pt x="1199231" y="1960486"/>
                    </a:lnTo>
                    <a:lnTo>
                      <a:pt x="1156701" y="1936350"/>
                    </a:lnTo>
                    <a:lnTo>
                      <a:pt x="1114487" y="1911260"/>
                    </a:lnTo>
                    <a:lnTo>
                      <a:pt x="1074178" y="1886806"/>
                    </a:lnTo>
                    <a:lnTo>
                      <a:pt x="1033869" y="1861717"/>
                    </a:lnTo>
                    <a:lnTo>
                      <a:pt x="994195" y="1835992"/>
                    </a:lnTo>
                    <a:lnTo>
                      <a:pt x="955156" y="1809633"/>
                    </a:lnTo>
                    <a:lnTo>
                      <a:pt x="916117" y="1782955"/>
                    </a:lnTo>
                    <a:lnTo>
                      <a:pt x="877712" y="1755643"/>
                    </a:lnTo>
                    <a:lnTo>
                      <a:pt x="840577" y="1728013"/>
                    </a:lnTo>
                    <a:lnTo>
                      <a:pt x="803759" y="1700383"/>
                    </a:lnTo>
                    <a:lnTo>
                      <a:pt x="769029" y="1673012"/>
                    </a:lnTo>
                    <a:close/>
                    <a:moveTo>
                      <a:pt x="1070070" y="1580060"/>
                    </a:moveTo>
                    <a:lnTo>
                      <a:pt x="1056640" y="1585250"/>
                    </a:lnTo>
                    <a:lnTo>
                      <a:pt x="1014730" y="1600812"/>
                    </a:lnTo>
                    <a:lnTo>
                      <a:pt x="973773" y="1615421"/>
                    </a:lnTo>
                    <a:lnTo>
                      <a:pt x="933450" y="1628441"/>
                    </a:lnTo>
                    <a:lnTo>
                      <a:pt x="893445" y="1640827"/>
                    </a:lnTo>
                    <a:lnTo>
                      <a:pt x="873443" y="1646544"/>
                    </a:lnTo>
                    <a:lnTo>
                      <a:pt x="854393" y="1651942"/>
                    </a:lnTo>
                    <a:lnTo>
                      <a:pt x="846810" y="1653777"/>
                    </a:lnTo>
                    <a:lnTo>
                      <a:pt x="858351" y="1662590"/>
                    </a:lnTo>
                    <a:lnTo>
                      <a:pt x="895169" y="1690855"/>
                    </a:lnTo>
                    <a:lnTo>
                      <a:pt x="933891" y="1718485"/>
                    </a:lnTo>
                    <a:lnTo>
                      <a:pt x="973882" y="1746433"/>
                    </a:lnTo>
                    <a:lnTo>
                      <a:pt x="1014826" y="1774381"/>
                    </a:lnTo>
                    <a:lnTo>
                      <a:pt x="1057674" y="1802328"/>
                    </a:lnTo>
                    <a:lnTo>
                      <a:pt x="1101792" y="1829958"/>
                    </a:lnTo>
                    <a:lnTo>
                      <a:pt x="1146861" y="1857271"/>
                    </a:lnTo>
                    <a:lnTo>
                      <a:pt x="1194471" y="1885218"/>
                    </a:lnTo>
                    <a:lnTo>
                      <a:pt x="1229421" y="1905168"/>
                    </a:lnTo>
                    <a:lnTo>
                      <a:pt x="1229311" y="1905000"/>
                    </a:lnTo>
                    <a:lnTo>
                      <a:pt x="1219795" y="1889760"/>
                    </a:lnTo>
                    <a:lnTo>
                      <a:pt x="1209963" y="1874203"/>
                    </a:lnTo>
                    <a:lnTo>
                      <a:pt x="1200447" y="1858645"/>
                    </a:lnTo>
                    <a:lnTo>
                      <a:pt x="1191249" y="1842135"/>
                    </a:lnTo>
                    <a:lnTo>
                      <a:pt x="1182051" y="1825625"/>
                    </a:lnTo>
                    <a:lnTo>
                      <a:pt x="1172853" y="1808163"/>
                    </a:lnTo>
                    <a:lnTo>
                      <a:pt x="1163655" y="1791018"/>
                    </a:lnTo>
                    <a:lnTo>
                      <a:pt x="1154457" y="1772920"/>
                    </a:lnTo>
                    <a:lnTo>
                      <a:pt x="1145576" y="1754823"/>
                    </a:lnTo>
                    <a:lnTo>
                      <a:pt x="1136695" y="1736408"/>
                    </a:lnTo>
                    <a:lnTo>
                      <a:pt x="1119250" y="1698308"/>
                    </a:lnTo>
                    <a:lnTo>
                      <a:pt x="1102122" y="1658938"/>
                    </a:lnTo>
                    <a:lnTo>
                      <a:pt x="1085312" y="1619250"/>
                    </a:lnTo>
                    <a:lnTo>
                      <a:pt x="1070070" y="1580060"/>
                    </a:lnTo>
                    <a:close/>
                    <a:moveTo>
                      <a:pt x="1191479" y="1530183"/>
                    </a:moveTo>
                    <a:lnTo>
                      <a:pt x="1183323" y="1533802"/>
                    </a:lnTo>
                    <a:lnTo>
                      <a:pt x="1141095" y="1551904"/>
                    </a:lnTo>
                    <a:lnTo>
                      <a:pt x="1128914" y="1556814"/>
                    </a:lnTo>
                    <a:lnTo>
                      <a:pt x="1137012" y="1577658"/>
                    </a:lnTo>
                    <a:lnTo>
                      <a:pt x="1152871" y="1616393"/>
                    </a:lnTo>
                    <a:lnTo>
                      <a:pt x="1169047" y="1653858"/>
                    </a:lnTo>
                    <a:lnTo>
                      <a:pt x="1185223" y="1689418"/>
                    </a:lnTo>
                    <a:lnTo>
                      <a:pt x="1201716" y="1723708"/>
                    </a:lnTo>
                    <a:lnTo>
                      <a:pt x="1218209" y="1756410"/>
                    </a:lnTo>
                    <a:lnTo>
                      <a:pt x="1234703" y="1787525"/>
                    </a:lnTo>
                    <a:lnTo>
                      <a:pt x="1251196" y="1816735"/>
                    </a:lnTo>
                    <a:lnTo>
                      <a:pt x="1268006" y="1844675"/>
                    </a:lnTo>
                    <a:lnTo>
                      <a:pt x="1284500" y="1870710"/>
                    </a:lnTo>
                    <a:lnTo>
                      <a:pt x="1300993" y="1895158"/>
                    </a:lnTo>
                    <a:lnTo>
                      <a:pt x="1309557" y="1906905"/>
                    </a:lnTo>
                    <a:lnTo>
                      <a:pt x="1317486" y="1918018"/>
                    </a:lnTo>
                    <a:lnTo>
                      <a:pt x="1326050" y="1928495"/>
                    </a:lnTo>
                    <a:lnTo>
                      <a:pt x="1333979" y="1938973"/>
                    </a:lnTo>
                    <a:lnTo>
                      <a:pt x="1342226" y="1948815"/>
                    </a:lnTo>
                    <a:lnTo>
                      <a:pt x="1350473" y="1958023"/>
                    </a:lnTo>
                    <a:lnTo>
                      <a:pt x="1358719" y="1966913"/>
                    </a:lnTo>
                    <a:lnTo>
                      <a:pt x="1366331" y="1975485"/>
                    </a:lnTo>
                    <a:lnTo>
                      <a:pt x="1369346" y="1978503"/>
                    </a:lnTo>
                    <a:lnTo>
                      <a:pt x="1380463" y="1983988"/>
                    </a:lnTo>
                    <a:lnTo>
                      <a:pt x="1410560" y="1998615"/>
                    </a:lnTo>
                    <a:lnTo>
                      <a:pt x="1420523" y="1996123"/>
                    </a:lnTo>
                    <a:lnTo>
                      <a:pt x="1438927" y="1990090"/>
                    </a:lnTo>
                    <a:lnTo>
                      <a:pt x="1456697" y="1984375"/>
                    </a:lnTo>
                    <a:lnTo>
                      <a:pt x="1475418" y="1978025"/>
                    </a:lnTo>
                    <a:lnTo>
                      <a:pt x="1492869" y="1971358"/>
                    </a:lnTo>
                    <a:lnTo>
                      <a:pt x="1510639" y="1964055"/>
                    </a:lnTo>
                    <a:lnTo>
                      <a:pt x="1528408" y="1956435"/>
                    </a:lnTo>
                    <a:lnTo>
                      <a:pt x="1545543" y="1948498"/>
                    </a:lnTo>
                    <a:lnTo>
                      <a:pt x="1562360" y="1939925"/>
                    </a:lnTo>
                    <a:lnTo>
                      <a:pt x="1579494" y="1931035"/>
                    </a:lnTo>
                    <a:lnTo>
                      <a:pt x="1595994" y="1921828"/>
                    </a:lnTo>
                    <a:lnTo>
                      <a:pt x="1612177" y="1912303"/>
                    </a:lnTo>
                    <a:lnTo>
                      <a:pt x="1628042" y="1902143"/>
                    </a:lnTo>
                    <a:lnTo>
                      <a:pt x="1643908" y="1891983"/>
                    </a:lnTo>
                    <a:lnTo>
                      <a:pt x="1659139" y="1881188"/>
                    </a:lnTo>
                    <a:lnTo>
                      <a:pt x="1674687" y="1870075"/>
                    </a:lnTo>
                    <a:lnTo>
                      <a:pt x="1689600" y="1858328"/>
                    </a:lnTo>
                    <a:lnTo>
                      <a:pt x="1704196" y="1846580"/>
                    </a:lnTo>
                    <a:lnTo>
                      <a:pt x="1718475" y="1834515"/>
                    </a:lnTo>
                    <a:lnTo>
                      <a:pt x="1732754" y="1821815"/>
                    </a:lnTo>
                    <a:lnTo>
                      <a:pt x="1746398" y="1809115"/>
                    </a:lnTo>
                    <a:lnTo>
                      <a:pt x="1760042" y="1796098"/>
                    </a:lnTo>
                    <a:lnTo>
                      <a:pt x="1773052" y="1782445"/>
                    </a:lnTo>
                    <a:lnTo>
                      <a:pt x="1785744" y="1768793"/>
                    </a:lnTo>
                    <a:lnTo>
                      <a:pt x="1798436" y="1754505"/>
                    </a:lnTo>
                    <a:lnTo>
                      <a:pt x="1810177" y="1740535"/>
                    </a:lnTo>
                    <a:lnTo>
                      <a:pt x="1822234" y="1725295"/>
                    </a:lnTo>
                    <a:lnTo>
                      <a:pt x="1833657" y="1710690"/>
                    </a:lnTo>
                    <a:lnTo>
                      <a:pt x="1844763" y="1695450"/>
                    </a:lnTo>
                    <a:lnTo>
                      <a:pt x="1847759" y="1691218"/>
                    </a:lnTo>
                    <a:lnTo>
                      <a:pt x="1836392" y="1692275"/>
                    </a:lnTo>
                    <a:lnTo>
                      <a:pt x="1822102" y="1692910"/>
                    </a:lnTo>
                    <a:lnTo>
                      <a:pt x="1807177" y="1693228"/>
                    </a:lnTo>
                    <a:lnTo>
                      <a:pt x="1792252" y="1693863"/>
                    </a:lnTo>
                    <a:lnTo>
                      <a:pt x="1776692" y="1693228"/>
                    </a:lnTo>
                    <a:lnTo>
                      <a:pt x="1761132" y="1692593"/>
                    </a:lnTo>
                    <a:lnTo>
                      <a:pt x="1744937" y="1691323"/>
                    </a:lnTo>
                    <a:lnTo>
                      <a:pt x="1728424" y="1690052"/>
                    </a:lnTo>
                    <a:lnTo>
                      <a:pt x="1711276" y="1688464"/>
                    </a:lnTo>
                    <a:lnTo>
                      <a:pt x="1702865" y="1687195"/>
                    </a:lnTo>
                    <a:lnTo>
                      <a:pt x="1701800" y="1689328"/>
                    </a:lnTo>
                    <a:lnTo>
                      <a:pt x="1699260" y="1694733"/>
                    </a:lnTo>
                    <a:lnTo>
                      <a:pt x="1696085" y="1699501"/>
                    </a:lnTo>
                    <a:lnTo>
                      <a:pt x="1692910" y="1704906"/>
                    </a:lnTo>
                    <a:lnTo>
                      <a:pt x="1689100" y="1709992"/>
                    </a:lnTo>
                    <a:lnTo>
                      <a:pt x="1685607" y="1714760"/>
                    </a:lnTo>
                    <a:lnTo>
                      <a:pt x="1681480" y="1719211"/>
                    </a:lnTo>
                    <a:lnTo>
                      <a:pt x="1677670" y="1723344"/>
                    </a:lnTo>
                    <a:lnTo>
                      <a:pt x="1673225" y="1727794"/>
                    </a:lnTo>
                    <a:lnTo>
                      <a:pt x="1668462" y="1731927"/>
                    </a:lnTo>
                    <a:lnTo>
                      <a:pt x="1664017" y="1735424"/>
                    </a:lnTo>
                    <a:lnTo>
                      <a:pt x="1658937" y="1738921"/>
                    </a:lnTo>
                    <a:lnTo>
                      <a:pt x="1653857" y="1742418"/>
                    </a:lnTo>
                    <a:lnTo>
                      <a:pt x="1648460" y="1745279"/>
                    </a:lnTo>
                    <a:lnTo>
                      <a:pt x="1643062" y="1748140"/>
                    </a:lnTo>
                    <a:lnTo>
                      <a:pt x="1637347" y="1750683"/>
                    </a:lnTo>
                    <a:lnTo>
                      <a:pt x="1631632" y="1752591"/>
                    </a:lnTo>
                    <a:lnTo>
                      <a:pt x="1625917" y="1755134"/>
                    </a:lnTo>
                    <a:lnTo>
                      <a:pt x="1620202" y="1756723"/>
                    </a:lnTo>
                    <a:lnTo>
                      <a:pt x="1613852" y="1757995"/>
                    </a:lnTo>
                    <a:lnTo>
                      <a:pt x="1607502" y="1759267"/>
                    </a:lnTo>
                    <a:lnTo>
                      <a:pt x="1601152" y="1759902"/>
                    </a:lnTo>
                    <a:lnTo>
                      <a:pt x="1594802" y="1760538"/>
                    </a:lnTo>
                    <a:lnTo>
                      <a:pt x="1588452" y="1760538"/>
                    </a:lnTo>
                    <a:lnTo>
                      <a:pt x="1582102" y="1760538"/>
                    </a:lnTo>
                    <a:lnTo>
                      <a:pt x="1575435" y="1759902"/>
                    </a:lnTo>
                    <a:lnTo>
                      <a:pt x="1569402" y="1759267"/>
                    </a:lnTo>
                    <a:lnTo>
                      <a:pt x="1562735" y="1757995"/>
                    </a:lnTo>
                    <a:lnTo>
                      <a:pt x="1557020" y="1756723"/>
                    </a:lnTo>
                    <a:lnTo>
                      <a:pt x="1550987" y="1755134"/>
                    </a:lnTo>
                    <a:lnTo>
                      <a:pt x="1544955" y="1752591"/>
                    </a:lnTo>
                    <a:lnTo>
                      <a:pt x="1539240" y="1750683"/>
                    </a:lnTo>
                    <a:lnTo>
                      <a:pt x="1533525" y="1748140"/>
                    </a:lnTo>
                    <a:lnTo>
                      <a:pt x="1528127" y="1745279"/>
                    </a:lnTo>
                    <a:lnTo>
                      <a:pt x="1522730" y="1742418"/>
                    </a:lnTo>
                    <a:lnTo>
                      <a:pt x="1517967" y="1738921"/>
                    </a:lnTo>
                    <a:lnTo>
                      <a:pt x="1512887" y="1735424"/>
                    </a:lnTo>
                    <a:lnTo>
                      <a:pt x="1508125" y="1731927"/>
                    </a:lnTo>
                    <a:lnTo>
                      <a:pt x="1503680" y="1727794"/>
                    </a:lnTo>
                    <a:lnTo>
                      <a:pt x="1499235" y="1723344"/>
                    </a:lnTo>
                    <a:lnTo>
                      <a:pt x="1495107" y="1719211"/>
                    </a:lnTo>
                    <a:lnTo>
                      <a:pt x="1490980" y="1714760"/>
                    </a:lnTo>
                    <a:lnTo>
                      <a:pt x="1487487" y="1709992"/>
                    </a:lnTo>
                    <a:lnTo>
                      <a:pt x="1483677" y="1704906"/>
                    </a:lnTo>
                    <a:lnTo>
                      <a:pt x="1480502" y="1699501"/>
                    </a:lnTo>
                    <a:lnTo>
                      <a:pt x="1477327" y="1694733"/>
                    </a:lnTo>
                    <a:lnTo>
                      <a:pt x="1474787" y="1689328"/>
                    </a:lnTo>
                    <a:lnTo>
                      <a:pt x="1471930" y="1683606"/>
                    </a:lnTo>
                    <a:lnTo>
                      <a:pt x="1469707" y="1677566"/>
                    </a:lnTo>
                    <a:lnTo>
                      <a:pt x="1467802" y="1671844"/>
                    </a:lnTo>
                    <a:lnTo>
                      <a:pt x="1466215" y="1665804"/>
                    </a:lnTo>
                    <a:lnTo>
                      <a:pt x="1464627" y="1659446"/>
                    </a:lnTo>
                    <a:lnTo>
                      <a:pt x="1463675" y="1653406"/>
                    </a:lnTo>
                    <a:lnTo>
                      <a:pt x="1462722" y="1647366"/>
                    </a:lnTo>
                    <a:lnTo>
                      <a:pt x="1462405" y="1640690"/>
                    </a:lnTo>
                    <a:lnTo>
                      <a:pt x="1462087" y="1634332"/>
                    </a:lnTo>
                    <a:lnTo>
                      <a:pt x="1462182" y="1632333"/>
                    </a:lnTo>
                    <a:lnTo>
                      <a:pt x="1449611" y="1628441"/>
                    </a:lnTo>
                    <a:lnTo>
                      <a:pt x="1408965" y="1615421"/>
                    </a:lnTo>
                    <a:lnTo>
                      <a:pt x="1367683" y="1600812"/>
                    </a:lnTo>
                    <a:lnTo>
                      <a:pt x="1326401" y="1585250"/>
                    </a:lnTo>
                    <a:lnTo>
                      <a:pt x="1284483" y="1569054"/>
                    </a:lnTo>
                    <a:lnTo>
                      <a:pt x="1241931" y="1551904"/>
                    </a:lnTo>
                    <a:lnTo>
                      <a:pt x="1199697" y="1533802"/>
                    </a:lnTo>
                    <a:lnTo>
                      <a:pt x="1191479" y="1530183"/>
                    </a:lnTo>
                    <a:close/>
                    <a:moveTo>
                      <a:pt x="1104493" y="1490234"/>
                    </a:moveTo>
                    <a:lnTo>
                      <a:pt x="1106563" y="1496060"/>
                    </a:lnTo>
                    <a:lnTo>
                      <a:pt x="1107088" y="1497526"/>
                    </a:lnTo>
                    <a:lnTo>
                      <a:pt x="1113937" y="1494744"/>
                    </a:lnTo>
                    <a:lnTo>
                      <a:pt x="1104493" y="1490234"/>
                    </a:lnTo>
                    <a:close/>
                    <a:moveTo>
                      <a:pt x="287237" y="1385930"/>
                    </a:moveTo>
                    <a:lnTo>
                      <a:pt x="272098" y="1400560"/>
                    </a:lnTo>
                    <a:lnTo>
                      <a:pt x="245428" y="1426926"/>
                    </a:lnTo>
                    <a:lnTo>
                      <a:pt x="220980" y="1452657"/>
                    </a:lnTo>
                    <a:lnTo>
                      <a:pt x="208915" y="1465681"/>
                    </a:lnTo>
                    <a:lnTo>
                      <a:pt x="197803" y="1478387"/>
                    </a:lnTo>
                    <a:lnTo>
                      <a:pt x="187008" y="1490776"/>
                    </a:lnTo>
                    <a:lnTo>
                      <a:pt x="176530" y="1503165"/>
                    </a:lnTo>
                    <a:lnTo>
                      <a:pt x="166370" y="1515554"/>
                    </a:lnTo>
                    <a:lnTo>
                      <a:pt x="157163" y="1527625"/>
                    </a:lnTo>
                    <a:lnTo>
                      <a:pt x="147955" y="1539696"/>
                    </a:lnTo>
                    <a:lnTo>
                      <a:pt x="139383" y="1551132"/>
                    </a:lnTo>
                    <a:lnTo>
                      <a:pt x="131128" y="1563203"/>
                    </a:lnTo>
                    <a:lnTo>
                      <a:pt x="123190" y="1574321"/>
                    </a:lnTo>
                    <a:lnTo>
                      <a:pt x="115888" y="1585440"/>
                    </a:lnTo>
                    <a:lnTo>
                      <a:pt x="109538" y="1596558"/>
                    </a:lnTo>
                    <a:lnTo>
                      <a:pt x="102870" y="1607358"/>
                    </a:lnTo>
                    <a:lnTo>
                      <a:pt x="97155" y="1618159"/>
                    </a:lnTo>
                    <a:lnTo>
                      <a:pt x="91758" y="1628324"/>
                    </a:lnTo>
                    <a:lnTo>
                      <a:pt x="86678" y="1638807"/>
                    </a:lnTo>
                    <a:lnTo>
                      <a:pt x="82233" y="1648337"/>
                    </a:lnTo>
                    <a:lnTo>
                      <a:pt x="78423" y="1658502"/>
                    </a:lnTo>
                    <a:lnTo>
                      <a:pt x="74930" y="1668032"/>
                    </a:lnTo>
                    <a:lnTo>
                      <a:pt x="71755" y="1677244"/>
                    </a:lnTo>
                    <a:lnTo>
                      <a:pt x="69215" y="1686139"/>
                    </a:lnTo>
                    <a:lnTo>
                      <a:pt x="67310" y="1695033"/>
                    </a:lnTo>
                    <a:lnTo>
                      <a:pt x="65723" y="1703292"/>
                    </a:lnTo>
                    <a:lnTo>
                      <a:pt x="64453" y="1711869"/>
                    </a:lnTo>
                    <a:lnTo>
                      <a:pt x="64135" y="1719493"/>
                    </a:lnTo>
                    <a:lnTo>
                      <a:pt x="64135" y="1727435"/>
                    </a:lnTo>
                    <a:lnTo>
                      <a:pt x="64453" y="1735059"/>
                    </a:lnTo>
                    <a:lnTo>
                      <a:pt x="65405" y="1742047"/>
                    </a:lnTo>
                    <a:lnTo>
                      <a:pt x="66993" y="1748718"/>
                    </a:lnTo>
                    <a:lnTo>
                      <a:pt x="68898" y="1755389"/>
                    </a:lnTo>
                    <a:lnTo>
                      <a:pt x="71438" y="1761425"/>
                    </a:lnTo>
                    <a:lnTo>
                      <a:pt x="74295" y="1767143"/>
                    </a:lnTo>
                    <a:lnTo>
                      <a:pt x="78740" y="1774131"/>
                    </a:lnTo>
                    <a:lnTo>
                      <a:pt x="83820" y="1780802"/>
                    </a:lnTo>
                    <a:lnTo>
                      <a:pt x="89853" y="1786838"/>
                    </a:lnTo>
                    <a:lnTo>
                      <a:pt x="96838" y="1792238"/>
                    </a:lnTo>
                    <a:lnTo>
                      <a:pt x="104458" y="1797638"/>
                    </a:lnTo>
                    <a:lnTo>
                      <a:pt x="112713" y="1802403"/>
                    </a:lnTo>
                    <a:lnTo>
                      <a:pt x="121920" y="1806533"/>
                    </a:lnTo>
                    <a:lnTo>
                      <a:pt x="131763" y="1810345"/>
                    </a:lnTo>
                    <a:lnTo>
                      <a:pt x="142240" y="1813839"/>
                    </a:lnTo>
                    <a:lnTo>
                      <a:pt x="153353" y="1817016"/>
                    </a:lnTo>
                    <a:lnTo>
                      <a:pt x="165735" y="1819239"/>
                    </a:lnTo>
                    <a:lnTo>
                      <a:pt x="177800" y="1821463"/>
                    </a:lnTo>
                    <a:lnTo>
                      <a:pt x="191453" y="1823051"/>
                    </a:lnTo>
                    <a:lnTo>
                      <a:pt x="205740" y="1824322"/>
                    </a:lnTo>
                    <a:lnTo>
                      <a:pt x="220345" y="1824957"/>
                    </a:lnTo>
                    <a:lnTo>
                      <a:pt x="235585" y="1825275"/>
                    </a:lnTo>
                    <a:lnTo>
                      <a:pt x="251460" y="1825275"/>
                    </a:lnTo>
                    <a:lnTo>
                      <a:pt x="267970" y="1824639"/>
                    </a:lnTo>
                    <a:lnTo>
                      <a:pt x="285115" y="1823686"/>
                    </a:lnTo>
                    <a:lnTo>
                      <a:pt x="302895" y="1822098"/>
                    </a:lnTo>
                    <a:lnTo>
                      <a:pt x="320993" y="1820192"/>
                    </a:lnTo>
                    <a:lnTo>
                      <a:pt x="339725" y="1817968"/>
                    </a:lnTo>
                    <a:lnTo>
                      <a:pt x="359410" y="1814792"/>
                    </a:lnTo>
                    <a:lnTo>
                      <a:pt x="379413" y="1811615"/>
                    </a:lnTo>
                    <a:lnTo>
                      <a:pt x="399733" y="1808121"/>
                    </a:lnTo>
                    <a:lnTo>
                      <a:pt x="420370" y="1803674"/>
                    </a:lnTo>
                    <a:lnTo>
                      <a:pt x="441960" y="1798909"/>
                    </a:lnTo>
                    <a:lnTo>
                      <a:pt x="458716" y="1795021"/>
                    </a:lnTo>
                    <a:lnTo>
                      <a:pt x="447270" y="1779838"/>
                    </a:lnTo>
                    <a:lnTo>
                      <a:pt x="434894" y="1761420"/>
                    </a:lnTo>
                    <a:lnTo>
                      <a:pt x="422518" y="1742684"/>
                    </a:lnTo>
                    <a:lnTo>
                      <a:pt x="410459" y="1723949"/>
                    </a:lnTo>
                    <a:lnTo>
                      <a:pt x="399352" y="1704260"/>
                    </a:lnTo>
                    <a:lnTo>
                      <a:pt x="388245" y="1684572"/>
                    </a:lnTo>
                    <a:lnTo>
                      <a:pt x="377773" y="1664884"/>
                    </a:lnTo>
                    <a:lnTo>
                      <a:pt x="367936" y="1644560"/>
                    </a:lnTo>
                    <a:lnTo>
                      <a:pt x="358415" y="1624237"/>
                    </a:lnTo>
                    <a:lnTo>
                      <a:pt x="349213" y="1603596"/>
                    </a:lnTo>
                    <a:lnTo>
                      <a:pt x="340645" y="1582320"/>
                    </a:lnTo>
                    <a:lnTo>
                      <a:pt x="332711" y="1561361"/>
                    </a:lnTo>
                    <a:lnTo>
                      <a:pt x="324778" y="1539767"/>
                    </a:lnTo>
                    <a:lnTo>
                      <a:pt x="318114" y="1517856"/>
                    </a:lnTo>
                    <a:lnTo>
                      <a:pt x="311449" y="1495945"/>
                    </a:lnTo>
                    <a:lnTo>
                      <a:pt x="305420" y="1474034"/>
                    </a:lnTo>
                    <a:lnTo>
                      <a:pt x="300025" y="1451170"/>
                    </a:lnTo>
                    <a:lnTo>
                      <a:pt x="294948" y="1428941"/>
                    </a:lnTo>
                    <a:lnTo>
                      <a:pt x="290823" y="1406077"/>
                    </a:lnTo>
                    <a:lnTo>
                      <a:pt x="287237" y="1385930"/>
                    </a:lnTo>
                    <a:close/>
                    <a:moveTo>
                      <a:pt x="825882" y="1340155"/>
                    </a:moveTo>
                    <a:lnTo>
                      <a:pt x="819719" y="1367155"/>
                    </a:lnTo>
                    <a:lnTo>
                      <a:pt x="808612" y="1421447"/>
                    </a:lnTo>
                    <a:lnTo>
                      <a:pt x="798457" y="1474787"/>
                    </a:lnTo>
                    <a:lnTo>
                      <a:pt x="789571" y="1527175"/>
                    </a:lnTo>
                    <a:lnTo>
                      <a:pt x="781321" y="1578610"/>
                    </a:lnTo>
                    <a:lnTo>
                      <a:pt x="778588" y="1599316"/>
                    </a:lnTo>
                    <a:lnTo>
                      <a:pt x="782951" y="1602926"/>
                    </a:lnTo>
                    <a:lnTo>
                      <a:pt x="789940" y="1601447"/>
                    </a:lnTo>
                    <a:lnTo>
                      <a:pt x="824230" y="1593190"/>
                    </a:lnTo>
                    <a:lnTo>
                      <a:pt x="859473" y="1583662"/>
                    </a:lnTo>
                    <a:lnTo>
                      <a:pt x="895985" y="1573182"/>
                    </a:lnTo>
                    <a:lnTo>
                      <a:pt x="933768" y="1561432"/>
                    </a:lnTo>
                    <a:lnTo>
                      <a:pt x="972185" y="1548729"/>
                    </a:lnTo>
                    <a:lnTo>
                      <a:pt x="1011555" y="1535073"/>
                    </a:lnTo>
                    <a:lnTo>
                      <a:pt x="1048349" y="1520873"/>
                    </a:lnTo>
                    <a:lnTo>
                      <a:pt x="1038369" y="1492568"/>
                    </a:lnTo>
                    <a:lnTo>
                      <a:pt x="1024413" y="1450656"/>
                    </a:lnTo>
                    <a:lnTo>
                      <a:pt x="987571" y="1431541"/>
                    </a:lnTo>
                    <a:lnTo>
                      <a:pt x="945971" y="1409310"/>
                    </a:lnTo>
                    <a:lnTo>
                      <a:pt x="904689" y="1386127"/>
                    </a:lnTo>
                    <a:lnTo>
                      <a:pt x="862455" y="1361991"/>
                    </a:lnTo>
                    <a:lnTo>
                      <a:pt x="825882" y="1340155"/>
                    </a:lnTo>
                    <a:close/>
                    <a:moveTo>
                      <a:pt x="426033" y="1320824"/>
                    </a:moveTo>
                    <a:lnTo>
                      <a:pt x="426083" y="1321435"/>
                    </a:lnTo>
                    <a:lnTo>
                      <a:pt x="428304" y="1341438"/>
                    </a:lnTo>
                    <a:lnTo>
                      <a:pt x="430842" y="1361123"/>
                    </a:lnTo>
                    <a:lnTo>
                      <a:pt x="434333" y="1380490"/>
                    </a:lnTo>
                    <a:lnTo>
                      <a:pt x="437823" y="1399540"/>
                    </a:lnTo>
                    <a:lnTo>
                      <a:pt x="442265" y="1418908"/>
                    </a:lnTo>
                    <a:lnTo>
                      <a:pt x="446708" y="1437640"/>
                    </a:lnTo>
                    <a:lnTo>
                      <a:pt x="451785" y="1456055"/>
                    </a:lnTo>
                    <a:lnTo>
                      <a:pt x="457179" y="1474788"/>
                    </a:lnTo>
                    <a:lnTo>
                      <a:pt x="463208" y="1492885"/>
                    </a:lnTo>
                    <a:lnTo>
                      <a:pt x="469236" y="1510983"/>
                    </a:lnTo>
                    <a:lnTo>
                      <a:pt x="476217" y="1529080"/>
                    </a:lnTo>
                    <a:lnTo>
                      <a:pt x="483515" y="1546860"/>
                    </a:lnTo>
                    <a:lnTo>
                      <a:pt x="491131" y="1564005"/>
                    </a:lnTo>
                    <a:lnTo>
                      <a:pt x="499381" y="1581468"/>
                    </a:lnTo>
                    <a:lnTo>
                      <a:pt x="507631" y="1598613"/>
                    </a:lnTo>
                    <a:lnTo>
                      <a:pt x="516515" y="1615123"/>
                    </a:lnTo>
                    <a:lnTo>
                      <a:pt x="521451" y="1623979"/>
                    </a:lnTo>
                    <a:lnTo>
                      <a:pt x="528955" y="1624948"/>
                    </a:lnTo>
                    <a:lnTo>
                      <a:pt x="539433" y="1626218"/>
                    </a:lnTo>
                    <a:lnTo>
                      <a:pt x="550545" y="1627171"/>
                    </a:lnTo>
                    <a:lnTo>
                      <a:pt x="561658" y="1628124"/>
                    </a:lnTo>
                    <a:lnTo>
                      <a:pt x="573405" y="1628441"/>
                    </a:lnTo>
                    <a:lnTo>
                      <a:pt x="585470" y="1628441"/>
                    </a:lnTo>
                    <a:lnTo>
                      <a:pt x="597853" y="1628124"/>
                    </a:lnTo>
                    <a:lnTo>
                      <a:pt x="610553" y="1627489"/>
                    </a:lnTo>
                    <a:lnTo>
                      <a:pt x="623570" y="1626854"/>
                    </a:lnTo>
                    <a:lnTo>
                      <a:pt x="637223" y="1626218"/>
                    </a:lnTo>
                    <a:lnTo>
                      <a:pt x="650875" y="1624948"/>
                    </a:lnTo>
                    <a:lnTo>
                      <a:pt x="665163" y="1623360"/>
                    </a:lnTo>
                    <a:lnTo>
                      <a:pt x="694373" y="1619549"/>
                    </a:lnTo>
                    <a:lnTo>
                      <a:pt x="702748" y="1618167"/>
                    </a:lnTo>
                    <a:lnTo>
                      <a:pt x="699337" y="1615270"/>
                    </a:lnTo>
                    <a:lnTo>
                      <a:pt x="666011" y="1586687"/>
                    </a:lnTo>
                    <a:lnTo>
                      <a:pt x="634589" y="1557787"/>
                    </a:lnTo>
                    <a:lnTo>
                      <a:pt x="604436" y="1529204"/>
                    </a:lnTo>
                    <a:lnTo>
                      <a:pt x="589836" y="1514595"/>
                    </a:lnTo>
                    <a:lnTo>
                      <a:pt x="575236" y="1500304"/>
                    </a:lnTo>
                    <a:lnTo>
                      <a:pt x="561271" y="1486330"/>
                    </a:lnTo>
                    <a:lnTo>
                      <a:pt x="547940" y="1472038"/>
                    </a:lnTo>
                    <a:lnTo>
                      <a:pt x="534292" y="1457747"/>
                    </a:lnTo>
                    <a:lnTo>
                      <a:pt x="521597" y="1443456"/>
                    </a:lnTo>
                    <a:lnTo>
                      <a:pt x="508901" y="1429164"/>
                    </a:lnTo>
                    <a:lnTo>
                      <a:pt x="497157" y="1415508"/>
                    </a:lnTo>
                    <a:lnTo>
                      <a:pt x="485731" y="1401217"/>
                    </a:lnTo>
                    <a:lnTo>
                      <a:pt x="473988" y="1387561"/>
                    </a:lnTo>
                    <a:lnTo>
                      <a:pt x="463196" y="1373587"/>
                    </a:lnTo>
                    <a:lnTo>
                      <a:pt x="453357" y="1359613"/>
                    </a:lnTo>
                    <a:lnTo>
                      <a:pt x="443201" y="1345957"/>
                    </a:lnTo>
                    <a:lnTo>
                      <a:pt x="433679" y="1332300"/>
                    </a:lnTo>
                    <a:lnTo>
                      <a:pt x="426033" y="1320824"/>
                    </a:lnTo>
                    <a:close/>
                    <a:moveTo>
                      <a:pt x="563522" y="1163592"/>
                    </a:moveTo>
                    <a:lnTo>
                      <a:pt x="542290" y="1178196"/>
                    </a:lnTo>
                    <a:lnTo>
                      <a:pt x="502920" y="1206786"/>
                    </a:lnTo>
                    <a:lnTo>
                      <a:pt x="465455" y="1234740"/>
                    </a:lnTo>
                    <a:lnTo>
                      <a:pt x="455660" y="1242410"/>
                    </a:lnTo>
                    <a:lnTo>
                      <a:pt x="456848" y="1244647"/>
                    </a:lnTo>
                    <a:lnTo>
                      <a:pt x="462562" y="1255445"/>
                    </a:lnTo>
                    <a:lnTo>
                      <a:pt x="468909" y="1265925"/>
                    </a:lnTo>
                    <a:lnTo>
                      <a:pt x="475575" y="1277040"/>
                    </a:lnTo>
                    <a:lnTo>
                      <a:pt x="482557" y="1287838"/>
                    </a:lnTo>
                    <a:lnTo>
                      <a:pt x="490175" y="1299271"/>
                    </a:lnTo>
                    <a:lnTo>
                      <a:pt x="498110" y="1310387"/>
                    </a:lnTo>
                    <a:lnTo>
                      <a:pt x="506362" y="1322138"/>
                    </a:lnTo>
                    <a:lnTo>
                      <a:pt x="524453" y="1345957"/>
                    </a:lnTo>
                    <a:lnTo>
                      <a:pt x="543497" y="1370093"/>
                    </a:lnTo>
                    <a:lnTo>
                      <a:pt x="564762" y="1394865"/>
                    </a:lnTo>
                    <a:lnTo>
                      <a:pt x="587297" y="1419954"/>
                    </a:lnTo>
                    <a:lnTo>
                      <a:pt x="611736" y="1445361"/>
                    </a:lnTo>
                    <a:lnTo>
                      <a:pt x="637445" y="1471721"/>
                    </a:lnTo>
                    <a:lnTo>
                      <a:pt x="664106" y="1498081"/>
                    </a:lnTo>
                    <a:lnTo>
                      <a:pt x="692989" y="1525075"/>
                    </a:lnTo>
                    <a:lnTo>
                      <a:pt x="721963" y="1551321"/>
                    </a:lnTo>
                    <a:lnTo>
                      <a:pt x="722613" y="1546860"/>
                    </a:lnTo>
                    <a:lnTo>
                      <a:pt x="730229" y="1498282"/>
                    </a:lnTo>
                    <a:lnTo>
                      <a:pt x="739115" y="1450340"/>
                    </a:lnTo>
                    <a:lnTo>
                      <a:pt x="748317" y="1401762"/>
                    </a:lnTo>
                    <a:lnTo>
                      <a:pt x="758472" y="1354137"/>
                    </a:lnTo>
                    <a:lnTo>
                      <a:pt x="768627" y="1308100"/>
                    </a:lnTo>
                    <a:lnTo>
                      <a:pt x="769341" y="1305052"/>
                    </a:lnTo>
                    <a:lnTo>
                      <a:pt x="737021" y="1284818"/>
                    </a:lnTo>
                    <a:lnTo>
                      <a:pt x="696374" y="1257824"/>
                    </a:lnTo>
                    <a:lnTo>
                      <a:pt x="656362" y="1230512"/>
                    </a:lnTo>
                    <a:lnTo>
                      <a:pt x="616985" y="1202882"/>
                    </a:lnTo>
                    <a:lnTo>
                      <a:pt x="578561" y="1174935"/>
                    </a:lnTo>
                    <a:lnTo>
                      <a:pt x="563522" y="1163592"/>
                    </a:lnTo>
                    <a:close/>
                    <a:moveTo>
                      <a:pt x="441840" y="1066401"/>
                    </a:moveTo>
                    <a:lnTo>
                      <a:pt x="437823" y="1083628"/>
                    </a:lnTo>
                    <a:lnTo>
                      <a:pt x="434333" y="1102995"/>
                    </a:lnTo>
                    <a:lnTo>
                      <a:pt x="430842" y="1122045"/>
                    </a:lnTo>
                    <a:lnTo>
                      <a:pt x="428304" y="1141730"/>
                    </a:lnTo>
                    <a:lnTo>
                      <a:pt x="426083" y="1161415"/>
                    </a:lnTo>
                    <a:lnTo>
                      <a:pt x="425439" y="1169539"/>
                    </a:lnTo>
                    <a:lnTo>
                      <a:pt x="427648" y="1177001"/>
                    </a:lnTo>
                    <a:lnTo>
                      <a:pt x="429516" y="1183022"/>
                    </a:lnTo>
                    <a:lnTo>
                      <a:pt x="451485" y="1166443"/>
                    </a:lnTo>
                    <a:lnTo>
                      <a:pt x="489903" y="1138171"/>
                    </a:lnTo>
                    <a:lnTo>
                      <a:pt x="511337" y="1123125"/>
                    </a:lnTo>
                    <a:lnTo>
                      <a:pt x="504571" y="1117771"/>
                    </a:lnTo>
                    <a:lnTo>
                      <a:pt x="469005" y="1089506"/>
                    </a:lnTo>
                    <a:lnTo>
                      <a:pt x="441840" y="1066401"/>
                    </a:lnTo>
                    <a:close/>
                    <a:moveTo>
                      <a:pt x="1964738" y="1045668"/>
                    </a:moveTo>
                    <a:lnTo>
                      <a:pt x="1964373" y="1045997"/>
                    </a:lnTo>
                    <a:lnTo>
                      <a:pt x="1947863" y="1060606"/>
                    </a:lnTo>
                    <a:lnTo>
                      <a:pt x="1913890" y="1089506"/>
                    </a:lnTo>
                    <a:lnTo>
                      <a:pt x="1878330" y="1117771"/>
                    </a:lnTo>
                    <a:lnTo>
                      <a:pt x="1841818" y="1146671"/>
                    </a:lnTo>
                    <a:lnTo>
                      <a:pt x="1804353" y="1174935"/>
                    </a:lnTo>
                    <a:lnTo>
                      <a:pt x="1765935" y="1202882"/>
                    </a:lnTo>
                    <a:lnTo>
                      <a:pt x="1726565" y="1230512"/>
                    </a:lnTo>
                    <a:lnTo>
                      <a:pt x="1686243" y="1257824"/>
                    </a:lnTo>
                    <a:lnTo>
                      <a:pt x="1645603" y="1284818"/>
                    </a:lnTo>
                    <a:lnTo>
                      <a:pt x="1604328" y="1310860"/>
                    </a:lnTo>
                    <a:lnTo>
                      <a:pt x="1562418" y="1336584"/>
                    </a:lnTo>
                    <a:lnTo>
                      <a:pt x="1520508" y="1361991"/>
                    </a:lnTo>
                    <a:lnTo>
                      <a:pt x="1477963" y="1386127"/>
                    </a:lnTo>
                    <a:lnTo>
                      <a:pt x="1437005" y="1409310"/>
                    </a:lnTo>
                    <a:lnTo>
                      <a:pt x="1395095" y="1431541"/>
                    </a:lnTo>
                    <a:lnTo>
                      <a:pt x="1353185" y="1453454"/>
                    </a:lnTo>
                    <a:lnTo>
                      <a:pt x="1310958" y="1474732"/>
                    </a:lnTo>
                    <a:lnTo>
                      <a:pt x="1268838" y="1494705"/>
                    </a:lnTo>
                    <a:lnTo>
                      <a:pt x="1289882" y="1503314"/>
                    </a:lnTo>
                    <a:lnTo>
                      <a:pt x="1330846" y="1519511"/>
                    </a:lnTo>
                    <a:lnTo>
                      <a:pt x="1371176" y="1535073"/>
                    </a:lnTo>
                    <a:lnTo>
                      <a:pt x="1410870" y="1548729"/>
                    </a:lnTo>
                    <a:lnTo>
                      <a:pt x="1449294" y="1561432"/>
                    </a:lnTo>
                    <a:lnTo>
                      <a:pt x="1479284" y="1570917"/>
                    </a:lnTo>
                    <a:lnTo>
                      <a:pt x="1480502" y="1568844"/>
                    </a:lnTo>
                    <a:lnTo>
                      <a:pt x="1483677" y="1563758"/>
                    </a:lnTo>
                    <a:lnTo>
                      <a:pt x="1487487" y="1558671"/>
                    </a:lnTo>
                    <a:lnTo>
                      <a:pt x="1490980" y="1554221"/>
                    </a:lnTo>
                    <a:lnTo>
                      <a:pt x="1495107" y="1549452"/>
                    </a:lnTo>
                    <a:lnTo>
                      <a:pt x="1499235" y="1545002"/>
                    </a:lnTo>
                    <a:lnTo>
                      <a:pt x="1503680" y="1540551"/>
                    </a:lnTo>
                    <a:lnTo>
                      <a:pt x="1508125" y="1536736"/>
                    </a:lnTo>
                    <a:lnTo>
                      <a:pt x="1512887" y="1532921"/>
                    </a:lnTo>
                    <a:lnTo>
                      <a:pt x="1517967" y="1529424"/>
                    </a:lnTo>
                    <a:lnTo>
                      <a:pt x="1522730" y="1526563"/>
                    </a:lnTo>
                    <a:lnTo>
                      <a:pt x="1528127" y="1523384"/>
                    </a:lnTo>
                    <a:lnTo>
                      <a:pt x="1533525" y="1520841"/>
                    </a:lnTo>
                    <a:lnTo>
                      <a:pt x="1539240" y="1517980"/>
                    </a:lnTo>
                    <a:lnTo>
                      <a:pt x="1544955" y="1515755"/>
                    </a:lnTo>
                    <a:lnTo>
                      <a:pt x="1550987" y="1513847"/>
                    </a:lnTo>
                    <a:lnTo>
                      <a:pt x="1557020" y="1512258"/>
                    </a:lnTo>
                    <a:lnTo>
                      <a:pt x="1562735" y="1510668"/>
                    </a:lnTo>
                    <a:lnTo>
                      <a:pt x="1569402" y="1509397"/>
                    </a:lnTo>
                    <a:lnTo>
                      <a:pt x="1575435" y="1508761"/>
                    </a:lnTo>
                    <a:lnTo>
                      <a:pt x="1582102" y="1508443"/>
                    </a:lnTo>
                    <a:lnTo>
                      <a:pt x="1588452" y="1508125"/>
                    </a:lnTo>
                    <a:lnTo>
                      <a:pt x="1594802" y="1508443"/>
                    </a:lnTo>
                    <a:lnTo>
                      <a:pt x="1601152" y="1508761"/>
                    </a:lnTo>
                    <a:lnTo>
                      <a:pt x="1607502" y="1509397"/>
                    </a:lnTo>
                    <a:lnTo>
                      <a:pt x="1613852" y="1510668"/>
                    </a:lnTo>
                    <a:lnTo>
                      <a:pt x="1620202" y="1512258"/>
                    </a:lnTo>
                    <a:lnTo>
                      <a:pt x="1625917" y="1513847"/>
                    </a:lnTo>
                    <a:lnTo>
                      <a:pt x="1631632" y="1515755"/>
                    </a:lnTo>
                    <a:lnTo>
                      <a:pt x="1637347" y="1517980"/>
                    </a:lnTo>
                    <a:lnTo>
                      <a:pt x="1643062" y="1520841"/>
                    </a:lnTo>
                    <a:lnTo>
                      <a:pt x="1648460" y="1523384"/>
                    </a:lnTo>
                    <a:lnTo>
                      <a:pt x="1653857" y="1526563"/>
                    </a:lnTo>
                    <a:lnTo>
                      <a:pt x="1658937" y="1529424"/>
                    </a:lnTo>
                    <a:lnTo>
                      <a:pt x="1664017" y="1532921"/>
                    </a:lnTo>
                    <a:lnTo>
                      <a:pt x="1668462" y="1536736"/>
                    </a:lnTo>
                    <a:lnTo>
                      <a:pt x="1673225" y="1540551"/>
                    </a:lnTo>
                    <a:lnTo>
                      <a:pt x="1677670" y="1545002"/>
                    </a:lnTo>
                    <a:lnTo>
                      <a:pt x="1681480" y="1549452"/>
                    </a:lnTo>
                    <a:lnTo>
                      <a:pt x="1685607" y="1554221"/>
                    </a:lnTo>
                    <a:lnTo>
                      <a:pt x="1689100" y="1558671"/>
                    </a:lnTo>
                    <a:lnTo>
                      <a:pt x="1692910" y="1563758"/>
                    </a:lnTo>
                    <a:lnTo>
                      <a:pt x="1696085" y="1568844"/>
                    </a:lnTo>
                    <a:lnTo>
                      <a:pt x="1699260" y="1574248"/>
                    </a:lnTo>
                    <a:lnTo>
                      <a:pt x="1701800" y="1579653"/>
                    </a:lnTo>
                    <a:lnTo>
                      <a:pt x="1704657" y="1585375"/>
                    </a:lnTo>
                    <a:lnTo>
                      <a:pt x="1706880" y="1591097"/>
                    </a:lnTo>
                    <a:lnTo>
                      <a:pt x="1708785" y="1596819"/>
                    </a:lnTo>
                    <a:lnTo>
                      <a:pt x="1710372" y="1602542"/>
                    </a:lnTo>
                    <a:lnTo>
                      <a:pt x="1711960" y="1608900"/>
                    </a:lnTo>
                    <a:lnTo>
                      <a:pt x="1712913" y="1614940"/>
                    </a:lnTo>
                    <a:lnTo>
                      <a:pt x="1713865" y="1621616"/>
                    </a:lnTo>
                    <a:lnTo>
                      <a:pt x="1713930" y="1622842"/>
                    </a:lnTo>
                    <a:lnTo>
                      <a:pt x="1717944" y="1623360"/>
                    </a:lnTo>
                    <a:lnTo>
                      <a:pt x="1731917" y="1624948"/>
                    </a:lnTo>
                    <a:lnTo>
                      <a:pt x="1745572" y="1626218"/>
                    </a:lnTo>
                    <a:lnTo>
                      <a:pt x="1759544" y="1626854"/>
                    </a:lnTo>
                    <a:lnTo>
                      <a:pt x="1772564" y="1627489"/>
                    </a:lnTo>
                    <a:lnTo>
                      <a:pt x="1785266" y="1628124"/>
                    </a:lnTo>
                    <a:lnTo>
                      <a:pt x="1797650" y="1628441"/>
                    </a:lnTo>
                    <a:lnTo>
                      <a:pt x="1809400" y="1628441"/>
                    </a:lnTo>
                    <a:lnTo>
                      <a:pt x="1821467" y="1628124"/>
                    </a:lnTo>
                    <a:lnTo>
                      <a:pt x="1832581" y="1627171"/>
                    </a:lnTo>
                    <a:lnTo>
                      <a:pt x="1843378" y="1626218"/>
                    </a:lnTo>
                    <a:lnTo>
                      <a:pt x="1853540" y="1624948"/>
                    </a:lnTo>
                    <a:lnTo>
                      <a:pt x="1864019" y="1623678"/>
                    </a:lnTo>
                    <a:lnTo>
                      <a:pt x="1873546" y="1621772"/>
                    </a:lnTo>
                    <a:lnTo>
                      <a:pt x="1882755" y="1619867"/>
                    </a:lnTo>
                    <a:lnTo>
                      <a:pt x="1891646" y="1617644"/>
                    </a:lnTo>
                    <a:lnTo>
                      <a:pt x="1893435" y="1617180"/>
                    </a:lnTo>
                    <a:lnTo>
                      <a:pt x="1894581" y="1615123"/>
                    </a:lnTo>
                    <a:lnTo>
                      <a:pt x="1903465" y="1598613"/>
                    </a:lnTo>
                    <a:lnTo>
                      <a:pt x="1912032" y="1581468"/>
                    </a:lnTo>
                    <a:lnTo>
                      <a:pt x="1919965" y="1564005"/>
                    </a:lnTo>
                    <a:lnTo>
                      <a:pt x="1927580" y="1546860"/>
                    </a:lnTo>
                    <a:lnTo>
                      <a:pt x="1934879" y="1529080"/>
                    </a:lnTo>
                    <a:lnTo>
                      <a:pt x="1941859" y="1510983"/>
                    </a:lnTo>
                    <a:lnTo>
                      <a:pt x="1948205" y="1492885"/>
                    </a:lnTo>
                    <a:lnTo>
                      <a:pt x="1954234" y="1474788"/>
                    </a:lnTo>
                    <a:lnTo>
                      <a:pt x="1959628" y="1456055"/>
                    </a:lnTo>
                    <a:lnTo>
                      <a:pt x="1964705" y="1437640"/>
                    </a:lnTo>
                    <a:lnTo>
                      <a:pt x="1969148" y="1418908"/>
                    </a:lnTo>
                    <a:lnTo>
                      <a:pt x="1973590" y="1399540"/>
                    </a:lnTo>
                    <a:lnTo>
                      <a:pt x="1977398" y="1380490"/>
                    </a:lnTo>
                    <a:lnTo>
                      <a:pt x="1980253" y="1361123"/>
                    </a:lnTo>
                    <a:lnTo>
                      <a:pt x="1983109" y="1341438"/>
                    </a:lnTo>
                    <a:lnTo>
                      <a:pt x="1985330" y="1321435"/>
                    </a:lnTo>
                    <a:lnTo>
                      <a:pt x="1986917" y="1302068"/>
                    </a:lnTo>
                    <a:lnTo>
                      <a:pt x="1988503" y="1282065"/>
                    </a:lnTo>
                    <a:lnTo>
                      <a:pt x="1989138" y="1261428"/>
                    </a:lnTo>
                    <a:lnTo>
                      <a:pt x="1989138" y="1241743"/>
                    </a:lnTo>
                    <a:lnTo>
                      <a:pt x="1989138" y="1221105"/>
                    </a:lnTo>
                    <a:lnTo>
                      <a:pt x="1988503" y="1201103"/>
                    </a:lnTo>
                    <a:lnTo>
                      <a:pt x="1986917" y="1181418"/>
                    </a:lnTo>
                    <a:lnTo>
                      <a:pt x="1985330" y="1161415"/>
                    </a:lnTo>
                    <a:lnTo>
                      <a:pt x="1983109" y="1141730"/>
                    </a:lnTo>
                    <a:lnTo>
                      <a:pt x="1980253" y="1122045"/>
                    </a:lnTo>
                    <a:lnTo>
                      <a:pt x="1977398" y="1102995"/>
                    </a:lnTo>
                    <a:lnTo>
                      <a:pt x="1973590" y="1083628"/>
                    </a:lnTo>
                    <a:lnTo>
                      <a:pt x="1969148" y="1064578"/>
                    </a:lnTo>
                    <a:lnTo>
                      <a:pt x="1964738" y="1045668"/>
                    </a:lnTo>
                    <a:close/>
                    <a:moveTo>
                      <a:pt x="916037" y="1019660"/>
                    </a:moveTo>
                    <a:lnTo>
                      <a:pt x="912064" y="1031240"/>
                    </a:lnTo>
                    <a:lnTo>
                      <a:pt x="897467" y="1075690"/>
                    </a:lnTo>
                    <a:lnTo>
                      <a:pt x="883186" y="1121410"/>
                    </a:lnTo>
                    <a:lnTo>
                      <a:pt x="869541" y="1167765"/>
                    </a:lnTo>
                    <a:lnTo>
                      <a:pt x="856213" y="1215707"/>
                    </a:lnTo>
                    <a:lnTo>
                      <a:pt x="843519" y="1265555"/>
                    </a:lnTo>
                    <a:lnTo>
                      <a:pt x="841045" y="1275844"/>
                    </a:lnTo>
                    <a:lnTo>
                      <a:pt x="841178" y="1275926"/>
                    </a:lnTo>
                    <a:lnTo>
                      <a:pt x="887541" y="1303556"/>
                    </a:lnTo>
                    <a:lnTo>
                      <a:pt x="935809" y="1331185"/>
                    </a:lnTo>
                    <a:lnTo>
                      <a:pt x="981855" y="1356909"/>
                    </a:lnTo>
                    <a:lnTo>
                      <a:pt x="997943" y="1365625"/>
                    </a:lnTo>
                    <a:lnTo>
                      <a:pt x="996185" y="1359853"/>
                    </a:lnTo>
                    <a:lnTo>
                      <a:pt x="983180" y="1314450"/>
                    </a:lnTo>
                    <a:lnTo>
                      <a:pt x="970810" y="1268730"/>
                    </a:lnTo>
                    <a:lnTo>
                      <a:pt x="959075" y="1223010"/>
                    </a:lnTo>
                    <a:lnTo>
                      <a:pt x="948291" y="1176655"/>
                    </a:lnTo>
                    <a:lnTo>
                      <a:pt x="937824" y="1130618"/>
                    </a:lnTo>
                    <a:lnTo>
                      <a:pt x="927991" y="1082675"/>
                    </a:lnTo>
                    <a:lnTo>
                      <a:pt x="918793" y="1034733"/>
                    </a:lnTo>
                    <a:lnTo>
                      <a:pt x="916037" y="1019660"/>
                    </a:lnTo>
                    <a:close/>
                    <a:moveTo>
                      <a:pt x="863289" y="979742"/>
                    </a:moveTo>
                    <a:lnTo>
                      <a:pt x="855028" y="984105"/>
                    </a:lnTo>
                    <a:lnTo>
                      <a:pt x="808990" y="1009835"/>
                    </a:lnTo>
                    <a:lnTo>
                      <a:pt x="761048" y="1037472"/>
                    </a:lnTo>
                    <a:lnTo>
                      <a:pt x="714375" y="1065426"/>
                    </a:lnTo>
                    <a:lnTo>
                      <a:pt x="668973" y="1093698"/>
                    </a:lnTo>
                    <a:lnTo>
                      <a:pt x="625158" y="1121652"/>
                    </a:lnTo>
                    <a:lnTo>
                      <a:pt x="618343" y="1126266"/>
                    </a:lnTo>
                    <a:lnTo>
                      <a:pt x="629688" y="1134920"/>
                    </a:lnTo>
                    <a:lnTo>
                      <a:pt x="669382" y="1162867"/>
                    </a:lnTo>
                    <a:lnTo>
                      <a:pt x="710029" y="1191450"/>
                    </a:lnTo>
                    <a:lnTo>
                      <a:pt x="752263" y="1219397"/>
                    </a:lnTo>
                    <a:lnTo>
                      <a:pt x="784932" y="1240860"/>
                    </a:lnTo>
                    <a:lnTo>
                      <a:pt x="791475" y="1215707"/>
                    </a:lnTo>
                    <a:lnTo>
                      <a:pt x="803852" y="1169987"/>
                    </a:lnTo>
                    <a:lnTo>
                      <a:pt x="816863" y="1124902"/>
                    </a:lnTo>
                    <a:lnTo>
                      <a:pt x="830191" y="1080135"/>
                    </a:lnTo>
                    <a:lnTo>
                      <a:pt x="844471" y="1035685"/>
                    </a:lnTo>
                    <a:lnTo>
                      <a:pt x="859069" y="991870"/>
                    </a:lnTo>
                    <a:lnTo>
                      <a:pt x="863289" y="979742"/>
                    </a:lnTo>
                    <a:close/>
                    <a:moveTo>
                      <a:pt x="1657985" y="712821"/>
                    </a:moveTo>
                    <a:lnTo>
                      <a:pt x="1645285" y="713456"/>
                    </a:lnTo>
                    <a:lnTo>
                      <a:pt x="1632268" y="714092"/>
                    </a:lnTo>
                    <a:lnTo>
                      <a:pt x="1618615" y="715362"/>
                    </a:lnTo>
                    <a:lnTo>
                      <a:pt x="1604963" y="716315"/>
                    </a:lnTo>
                    <a:lnTo>
                      <a:pt x="1590675" y="717903"/>
                    </a:lnTo>
                    <a:lnTo>
                      <a:pt x="1561465" y="721715"/>
                    </a:lnTo>
                    <a:lnTo>
                      <a:pt x="1530668" y="726798"/>
                    </a:lnTo>
                    <a:lnTo>
                      <a:pt x="1498918" y="732516"/>
                    </a:lnTo>
                    <a:lnTo>
                      <a:pt x="1465898" y="739822"/>
                    </a:lnTo>
                    <a:lnTo>
                      <a:pt x="1431608" y="748081"/>
                    </a:lnTo>
                    <a:lnTo>
                      <a:pt x="1396048" y="757611"/>
                    </a:lnTo>
                    <a:lnTo>
                      <a:pt x="1359535" y="768094"/>
                    </a:lnTo>
                    <a:lnTo>
                      <a:pt x="1322070" y="779848"/>
                    </a:lnTo>
                    <a:lnTo>
                      <a:pt x="1283653" y="792554"/>
                    </a:lnTo>
                    <a:lnTo>
                      <a:pt x="1244283" y="806531"/>
                    </a:lnTo>
                    <a:lnTo>
                      <a:pt x="1203960" y="821461"/>
                    </a:lnTo>
                    <a:lnTo>
                      <a:pt x="1163003" y="837662"/>
                    </a:lnTo>
                    <a:lnTo>
                      <a:pt x="1121093" y="855134"/>
                    </a:lnTo>
                    <a:lnTo>
                      <a:pt x="1077913" y="873558"/>
                    </a:lnTo>
                    <a:lnTo>
                      <a:pt x="1035050" y="893253"/>
                    </a:lnTo>
                    <a:lnTo>
                      <a:pt x="990600" y="914537"/>
                    </a:lnTo>
                    <a:lnTo>
                      <a:pt x="964318" y="927496"/>
                    </a:lnTo>
                    <a:lnTo>
                      <a:pt x="968907" y="957263"/>
                    </a:lnTo>
                    <a:lnTo>
                      <a:pt x="978106" y="1009650"/>
                    </a:lnTo>
                    <a:lnTo>
                      <a:pt x="988255" y="1062990"/>
                    </a:lnTo>
                    <a:lnTo>
                      <a:pt x="999357" y="1117283"/>
                    </a:lnTo>
                    <a:lnTo>
                      <a:pt x="1010775" y="1168718"/>
                    </a:lnTo>
                    <a:lnTo>
                      <a:pt x="1023145" y="1219518"/>
                    </a:lnTo>
                    <a:lnTo>
                      <a:pt x="1035832" y="1268730"/>
                    </a:lnTo>
                    <a:lnTo>
                      <a:pt x="1049153" y="1316673"/>
                    </a:lnTo>
                    <a:lnTo>
                      <a:pt x="1062792" y="1363663"/>
                    </a:lnTo>
                    <a:lnTo>
                      <a:pt x="1075796" y="1405968"/>
                    </a:lnTo>
                    <a:lnTo>
                      <a:pt x="1117450" y="1427095"/>
                    </a:lnTo>
                    <a:lnTo>
                      <a:pt x="1161590" y="1447738"/>
                    </a:lnTo>
                    <a:lnTo>
                      <a:pt x="1191459" y="1461474"/>
                    </a:lnTo>
                    <a:lnTo>
                      <a:pt x="1221105" y="1447738"/>
                    </a:lnTo>
                    <a:lnTo>
                      <a:pt x="1264920" y="1427095"/>
                    </a:lnTo>
                    <a:lnTo>
                      <a:pt x="1309688" y="1404547"/>
                    </a:lnTo>
                    <a:lnTo>
                      <a:pt x="1355090" y="1381681"/>
                    </a:lnTo>
                    <a:lnTo>
                      <a:pt x="1400810" y="1356909"/>
                    </a:lnTo>
                    <a:lnTo>
                      <a:pt x="1446848" y="1331185"/>
                    </a:lnTo>
                    <a:lnTo>
                      <a:pt x="1494790" y="1303556"/>
                    </a:lnTo>
                    <a:lnTo>
                      <a:pt x="1541780" y="1275926"/>
                    </a:lnTo>
                    <a:lnTo>
                      <a:pt x="1586865" y="1247979"/>
                    </a:lnTo>
                    <a:lnTo>
                      <a:pt x="1630680" y="1219397"/>
                    </a:lnTo>
                    <a:lnTo>
                      <a:pt x="1672908" y="1191450"/>
                    </a:lnTo>
                    <a:lnTo>
                      <a:pt x="1713548" y="1162867"/>
                    </a:lnTo>
                    <a:lnTo>
                      <a:pt x="1752918" y="1134920"/>
                    </a:lnTo>
                    <a:lnTo>
                      <a:pt x="1790383" y="1106338"/>
                    </a:lnTo>
                    <a:lnTo>
                      <a:pt x="1826895" y="1078391"/>
                    </a:lnTo>
                    <a:lnTo>
                      <a:pt x="1861503" y="1050126"/>
                    </a:lnTo>
                    <a:lnTo>
                      <a:pt x="1894523" y="1022496"/>
                    </a:lnTo>
                    <a:lnTo>
                      <a:pt x="1925638" y="994867"/>
                    </a:lnTo>
                    <a:lnTo>
                      <a:pt x="1944123" y="978323"/>
                    </a:lnTo>
                    <a:lnTo>
                      <a:pt x="1941859" y="971868"/>
                    </a:lnTo>
                    <a:lnTo>
                      <a:pt x="1934879" y="954088"/>
                    </a:lnTo>
                    <a:lnTo>
                      <a:pt x="1927580" y="936308"/>
                    </a:lnTo>
                    <a:lnTo>
                      <a:pt x="1919965" y="918845"/>
                    </a:lnTo>
                    <a:lnTo>
                      <a:pt x="1912032" y="901383"/>
                    </a:lnTo>
                    <a:lnTo>
                      <a:pt x="1903465" y="884555"/>
                    </a:lnTo>
                    <a:lnTo>
                      <a:pt x="1894581" y="867728"/>
                    </a:lnTo>
                    <a:lnTo>
                      <a:pt x="1885379" y="851218"/>
                    </a:lnTo>
                    <a:lnTo>
                      <a:pt x="1875859" y="835025"/>
                    </a:lnTo>
                    <a:lnTo>
                      <a:pt x="1866023" y="818833"/>
                    </a:lnTo>
                    <a:lnTo>
                      <a:pt x="1855552" y="802958"/>
                    </a:lnTo>
                    <a:lnTo>
                      <a:pt x="1844763" y="787718"/>
                    </a:lnTo>
                    <a:lnTo>
                      <a:pt x="1833657" y="772478"/>
                    </a:lnTo>
                    <a:lnTo>
                      <a:pt x="1822234" y="757238"/>
                    </a:lnTo>
                    <a:lnTo>
                      <a:pt x="1812344" y="745258"/>
                    </a:lnTo>
                    <a:lnTo>
                      <a:pt x="1808481" y="742681"/>
                    </a:lnTo>
                    <a:lnTo>
                      <a:pt x="1802448" y="738869"/>
                    </a:lnTo>
                    <a:lnTo>
                      <a:pt x="1795463" y="734740"/>
                    </a:lnTo>
                    <a:lnTo>
                      <a:pt x="1788478" y="731881"/>
                    </a:lnTo>
                    <a:lnTo>
                      <a:pt x="1780858" y="728704"/>
                    </a:lnTo>
                    <a:lnTo>
                      <a:pt x="1772921" y="726163"/>
                    </a:lnTo>
                    <a:lnTo>
                      <a:pt x="1764348" y="723304"/>
                    </a:lnTo>
                    <a:lnTo>
                      <a:pt x="1755458" y="721080"/>
                    </a:lnTo>
                    <a:lnTo>
                      <a:pt x="1746251" y="719174"/>
                    </a:lnTo>
                    <a:lnTo>
                      <a:pt x="1736725" y="717586"/>
                    </a:lnTo>
                    <a:lnTo>
                      <a:pt x="1726565" y="715997"/>
                    </a:lnTo>
                    <a:lnTo>
                      <a:pt x="1716405" y="714727"/>
                    </a:lnTo>
                    <a:lnTo>
                      <a:pt x="1705293" y="714092"/>
                    </a:lnTo>
                    <a:lnTo>
                      <a:pt x="1694181" y="713456"/>
                    </a:lnTo>
                    <a:lnTo>
                      <a:pt x="1682433" y="712821"/>
                    </a:lnTo>
                    <a:lnTo>
                      <a:pt x="1670685" y="712821"/>
                    </a:lnTo>
                    <a:lnTo>
                      <a:pt x="1657985" y="712821"/>
                    </a:lnTo>
                    <a:close/>
                    <a:moveTo>
                      <a:pt x="868468" y="533737"/>
                    </a:moveTo>
                    <a:lnTo>
                      <a:pt x="865870" y="534988"/>
                    </a:lnTo>
                    <a:lnTo>
                      <a:pt x="848736" y="543243"/>
                    </a:lnTo>
                    <a:lnTo>
                      <a:pt x="831919" y="552133"/>
                    </a:lnTo>
                    <a:lnTo>
                      <a:pt x="815419" y="561340"/>
                    </a:lnTo>
                    <a:lnTo>
                      <a:pt x="799236" y="570865"/>
                    </a:lnTo>
                    <a:lnTo>
                      <a:pt x="783053" y="581025"/>
                    </a:lnTo>
                    <a:lnTo>
                      <a:pt x="767505" y="591503"/>
                    </a:lnTo>
                    <a:lnTo>
                      <a:pt x="751957" y="601980"/>
                    </a:lnTo>
                    <a:lnTo>
                      <a:pt x="736726" y="613410"/>
                    </a:lnTo>
                    <a:lnTo>
                      <a:pt x="721813" y="624840"/>
                    </a:lnTo>
                    <a:lnTo>
                      <a:pt x="707217" y="636270"/>
                    </a:lnTo>
                    <a:lnTo>
                      <a:pt x="692938" y="648653"/>
                    </a:lnTo>
                    <a:lnTo>
                      <a:pt x="678659" y="661035"/>
                    </a:lnTo>
                    <a:lnTo>
                      <a:pt x="665015" y="674053"/>
                    </a:lnTo>
                    <a:lnTo>
                      <a:pt x="651371" y="687070"/>
                    </a:lnTo>
                    <a:lnTo>
                      <a:pt x="638361" y="700405"/>
                    </a:lnTo>
                    <a:lnTo>
                      <a:pt x="625669" y="714375"/>
                    </a:lnTo>
                    <a:lnTo>
                      <a:pt x="612977" y="728028"/>
                    </a:lnTo>
                    <a:lnTo>
                      <a:pt x="601236" y="742633"/>
                    </a:lnTo>
                    <a:lnTo>
                      <a:pt x="589179" y="757238"/>
                    </a:lnTo>
                    <a:lnTo>
                      <a:pt x="577756" y="772478"/>
                    </a:lnTo>
                    <a:lnTo>
                      <a:pt x="566650" y="787718"/>
                    </a:lnTo>
                    <a:lnTo>
                      <a:pt x="555861" y="802958"/>
                    </a:lnTo>
                    <a:lnTo>
                      <a:pt x="545390" y="818833"/>
                    </a:lnTo>
                    <a:lnTo>
                      <a:pt x="535554" y="835025"/>
                    </a:lnTo>
                    <a:lnTo>
                      <a:pt x="525717" y="851218"/>
                    </a:lnTo>
                    <a:lnTo>
                      <a:pt x="516515" y="867728"/>
                    </a:lnTo>
                    <a:lnTo>
                      <a:pt x="507631" y="884555"/>
                    </a:lnTo>
                    <a:lnTo>
                      <a:pt x="499381" y="901383"/>
                    </a:lnTo>
                    <a:lnTo>
                      <a:pt x="491131" y="918845"/>
                    </a:lnTo>
                    <a:lnTo>
                      <a:pt x="483515" y="936308"/>
                    </a:lnTo>
                    <a:lnTo>
                      <a:pt x="476217" y="954088"/>
                    </a:lnTo>
                    <a:lnTo>
                      <a:pt x="469236" y="971868"/>
                    </a:lnTo>
                    <a:lnTo>
                      <a:pt x="463208" y="989965"/>
                    </a:lnTo>
                    <a:lnTo>
                      <a:pt x="460561" y="998051"/>
                    </a:lnTo>
                    <a:lnTo>
                      <a:pt x="488376" y="1022496"/>
                    </a:lnTo>
                    <a:lnTo>
                      <a:pt x="521402" y="1050126"/>
                    </a:lnTo>
                    <a:lnTo>
                      <a:pt x="556015" y="1078391"/>
                    </a:lnTo>
                    <a:lnTo>
                      <a:pt x="565691" y="1085860"/>
                    </a:lnTo>
                    <a:lnTo>
                      <a:pt x="569595" y="1083215"/>
                    </a:lnTo>
                    <a:lnTo>
                      <a:pt x="610235" y="1056214"/>
                    </a:lnTo>
                    <a:lnTo>
                      <a:pt x="651510" y="1030166"/>
                    </a:lnTo>
                    <a:lnTo>
                      <a:pt x="693420" y="1004435"/>
                    </a:lnTo>
                    <a:lnTo>
                      <a:pt x="735013" y="979340"/>
                    </a:lnTo>
                    <a:lnTo>
                      <a:pt x="777875" y="954880"/>
                    </a:lnTo>
                    <a:lnTo>
                      <a:pt x="818833" y="932008"/>
                    </a:lnTo>
                    <a:lnTo>
                      <a:pt x="860743" y="909454"/>
                    </a:lnTo>
                    <a:lnTo>
                      <a:pt x="895555" y="891247"/>
                    </a:lnTo>
                    <a:lnTo>
                      <a:pt x="895322" y="889635"/>
                    </a:lnTo>
                    <a:lnTo>
                      <a:pt x="888661" y="841693"/>
                    </a:lnTo>
                    <a:lnTo>
                      <a:pt x="883269" y="794068"/>
                    </a:lnTo>
                    <a:lnTo>
                      <a:pt x="878829" y="746443"/>
                    </a:lnTo>
                    <a:lnTo>
                      <a:pt x="875023" y="699453"/>
                    </a:lnTo>
                    <a:lnTo>
                      <a:pt x="871851" y="653415"/>
                    </a:lnTo>
                    <a:lnTo>
                      <a:pt x="869948" y="608013"/>
                    </a:lnTo>
                    <a:lnTo>
                      <a:pt x="868679" y="562928"/>
                    </a:lnTo>
                    <a:lnTo>
                      <a:pt x="868468" y="533737"/>
                    </a:lnTo>
                    <a:close/>
                    <a:moveTo>
                      <a:pt x="2020253" y="515954"/>
                    </a:moveTo>
                    <a:lnTo>
                      <a:pt x="2004378" y="516272"/>
                    </a:lnTo>
                    <a:lnTo>
                      <a:pt x="1987868" y="516589"/>
                    </a:lnTo>
                    <a:lnTo>
                      <a:pt x="1970723" y="517860"/>
                    </a:lnTo>
                    <a:lnTo>
                      <a:pt x="1952943" y="519448"/>
                    </a:lnTo>
                    <a:lnTo>
                      <a:pt x="1934845" y="521353"/>
                    </a:lnTo>
                    <a:lnTo>
                      <a:pt x="1916113" y="523576"/>
                    </a:lnTo>
                    <a:lnTo>
                      <a:pt x="1896428" y="526434"/>
                    </a:lnTo>
                    <a:lnTo>
                      <a:pt x="1876425" y="529610"/>
                    </a:lnTo>
                    <a:lnTo>
                      <a:pt x="1856105" y="533739"/>
                    </a:lnTo>
                    <a:lnTo>
                      <a:pt x="1835468" y="537867"/>
                    </a:lnTo>
                    <a:lnTo>
                      <a:pt x="1818071" y="541450"/>
                    </a:lnTo>
                    <a:lnTo>
                      <a:pt x="1830544" y="552491"/>
                    </a:lnTo>
                    <a:lnTo>
                      <a:pt x="1847045" y="568051"/>
                    </a:lnTo>
                    <a:lnTo>
                      <a:pt x="1862912" y="583929"/>
                    </a:lnTo>
                    <a:lnTo>
                      <a:pt x="1878779" y="599489"/>
                    </a:lnTo>
                    <a:lnTo>
                      <a:pt x="1893694" y="616002"/>
                    </a:lnTo>
                    <a:lnTo>
                      <a:pt x="1908609" y="632515"/>
                    </a:lnTo>
                    <a:lnTo>
                      <a:pt x="1923207" y="649345"/>
                    </a:lnTo>
                    <a:lnTo>
                      <a:pt x="1937169" y="667128"/>
                    </a:lnTo>
                    <a:lnTo>
                      <a:pt x="1950498" y="684911"/>
                    </a:lnTo>
                    <a:lnTo>
                      <a:pt x="1963826" y="703012"/>
                    </a:lnTo>
                    <a:lnTo>
                      <a:pt x="1976519" y="721430"/>
                    </a:lnTo>
                    <a:lnTo>
                      <a:pt x="1988895" y="739848"/>
                    </a:lnTo>
                    <a:lnTo>
                      <a:pt x="2000637" y="758901"/>
                    </a:lnTo>
                    <a:lnTo>
                      <a:pt x="2012378" y="778272"/>
                    </a:lnTo>
                    <a:lnTo>
                      <a:pt x="2023168" y="797961"/>
                    </a:lnTo>
                    <a:lnTo>
                      <a:pt x="2033323" y="817967"/>
                    </a:lnTo>
                    <a:lnTo>
                      <a:pt x="2043477" y="838290"/>
                    </a:lnTo>
                    <a:lnTo>
                      <a:pt x="2052998" y="858614"/>
                    </a:lnTo>
                    <a:lnTo>
                      <a:pt x="2056015" y="865380"/>
                    </a:lnTo>
                    <a:lnTo>
                      <a:pt x="2058035" y="863071"/>
                    </a:lnTo>
                    <a:lnTo>
                      <a:pt x="2069148" y="850367"/>
                    </a:lnTo>
                    <a:lnTo>
                      <a:pt x="2079308" y="837982"/>
                    </a:lnTo>
                    <a:lnTo>
                      <a:pt x="2089468" y="825914"/>
                    </a:lnTo>
                    <a:lnTo>
                      <a:pt x="2098675" y="813845"/>
                    </a:lnTo>
                    <a:lnTo>
                      <a:pt x="2107883" y="801777"/>
                    </a:lnTo>
                    <a:lnTo>
                      <a:pt x="2116455" y="790027"/>
                    </a:lnTo>
                    <a:lnTo>
                      <a:pt x="2124711" y="778594"/>
                    </a:lnTo>
                    <a:lnTo>
                      <a:pt x="2132331" y="766843"/>
                    </a:lnTo>
                    <a:lnTo>
                      <a:pt x="2139633" y="755728"/>
                    </a:lnTo>
                    <a:lnTo>
                      <a:pt x="2146301" y="744930"/>
                    </a:lnTo>
                    <a:lnTo>
                      <a:pt x="2152968" y="733815"/>
                    </a:lnTo>
                    <a:lnTo>
                      <a:pt x="2158683" y="723652"/>
                    </a:lnTo>
                    <a:lnTo>
                      <a:pt x="2164081" y="713172"/>
                    </a:lnTo>
                    <a:lnTo>
                      <a:pt x="2168843" y="702692"/>
                    </a:lnTo>
                    <a:lnTo>
                      <a:pt x="2173605" y="692847"/>
                    </a:lnTo>
                    <a:lnTo>
                      <a:pt x="2177415" y="683002"/>
                    </a:lnTo>
                    <a:lnTo>
                      <a:pt x="2179793" y="676516"/>
                    </a:lnTo>
                    <a:lnTo>
                      <a:pt x="2174979" y="674995"/>
                    </a:lnTo>
                    <a:lnTo>
                      <a:pt x="2169575" y="672452"/>
                    </a:lnTo>
                    <a:lnTo>
                      <a:pt x="2163853" y="669909"/>
                    </a:lnTo>
                    <a:lnTo>
                      <a:pt x="2158448" y="667048"/>
                    </a:lnTo>
                    <a:lnTo>
                      <a:pt x="2153044" y="664187"/>
                    </a:lnTo>
                    <a:lnTo>
                      <a:pt x="2147958" y="661008"/>
                    </a:lnTo>
                    <a:lnTo>
                      <a:pt x="2142871" y="657511"/>
                    </a:lnTo>
                    <a:lnTo>
                      <a:pt x="2138421" y="653696"/>
                    </a:lnTo>
                    <a:lnTo>
                      <a:pt x="2133652" y="649881"/>
                    </a:lnTo>
                    <a:lnTo>
                      <a:pt x="2129201" y="645749"/>
                    </a:lnTo>
                    <a:lnTo>
                      <a:pt x="2124751" y="640980"/>
                    </a:lnTo>
                    <a:lnTo>
                      <a:pt x="2120936" y="636529"/>
                    </a:lnTo>
                    <a:lnTo>
                      <a:pt x="2117121" y="631761"/>
                    </a:lnTo>
                    <a:lnTo>
                      <a:pt x="2113624" y="626675"/>
                    </a:lnTo>
                    <a:lnTo>
                      <a:pt x="2110763" y="621906"/>
                    </a:lnTo>
                    <a:lnTo>
                      <a:pt x="2107584" y="616502"/>
                    </a:lnTo>
                    <a:lnTo>
                      <a:pt x="2105041" y="611097"/>
                    </a:lnTo>
                    <a:lnTo>
                      <a:pt x="2102180" y="605375"/>
                    </a:lnTo>
                    <a:lnTo>
                      <a:pt x="2099955" y="599971"/>
                    </a:lnTo>
                    <a:lnTo>
                      <a:pt x="2098047" y="593613"/>
                    </a:lnTo>
                    <a:lnTo>
                      <a:pt x="2096458" y="587891"/>
                    </a:lnTo>
                    <a:lnTo>
                      <a:pt x="2094868" y="581851"/>
                    </a:lnTo>
                    <a:lnTo>
                      <a:pt x="2093597" y="575493"/>
                    </a:lnTo>
                    <a:lnTo>
                      <a:pt x="2092961" y="569135"/>
                    </a:lnTo>
                    <a:lnTo>
                      <a:pt x="2092643" y="562777"/>
                    </a:lnTo>
                    <a:lnTo>
                      <a:pt x="2092325" y="556419"/>
                    </a:lnTo>
                    <a:lnTo>
                      <a:pt x="2092643" y="549743"/>
                    </a:lnTo>
                    <a:lnTo>
                      <a:pt x="2092961" y="543385"/>
                    </a:lnTo>
                    <a:lnTo>
                      <a:pt x="2093597" y="537027"/>
                    </a:lnTo>
                    <a:lnTo>
                      <a:pt x="2094868" y="530987"/>
                    </a:lnTo>
                    <a:lnTo>
                      <a:pt x="2096458" y="524946"/>
                    </a:lnTo>
                    <a:lnTo>
                      <a:pt x="2096810" y="523537"/>
                    </a:lnTo>
                    <a:lnTo>
                      <a:pt x="2090103" y="521988"/>
                    </a:lnTo>
                    <a:lnTo>
                      <a:pt x="2078038" y="520083"/>
                    </a:lnTo>
                    <a:lnTo>
                      <a:pt x="2064385" y="518177"/>
                    </a:lnTo>
                    <a:lnTo>
                      <a:pt x="2050098" y="517225"/>
                    </a:lnTo>
                    <a:lnTo>
                      <a:pt x="2035493" y="516272"/>
                    </a:lnTo>
                    <a:lnTo>
                      <a:pt x="2020253" y="515954"/>
                    </a:lnTo>
                    <a:close/>
                    <a:moveTo>
                      <a:pt x="362307" y="515954"/>
                    </a:moveTo>
                    <a:lnTo>
                      <a:pt x="346747" y="516272"/>
                    </a:lnTo>
                    <a:lnTo>
                      <a:pt x="332140" y="517225"/>
                    </a:lnTo>
                    <a:lnTo>
                      <a:pt x="318485" y="518177"/>
                    </a:lnTo>
                    <a:lnTo>
                      <a:pt x="304830" y="520083"/>
                    </a:lnTo>
                    <a:lnTo>
                      <a:pt x="292128" y="521988"/>
                    </a:lnTo>
                    <a:lnTo>
                      <a:pt x="280378" y="524846"/>
                    </a:lnTo>
                    <a:lnTo>
                      <a:pt x="269264" y="527387"/>
                    </a:lnTo>
                    <a:lnTo>
                      <a:pt x="258467" y="530881"/>
                    </a:lnTo>
                    <a:lnTo>
                      <a:pt x="248941" y="534692"/>
                    </a:lnTo>
                    <a:lnTo>
                      <a:pt x="239732" y="539455"/>
                    </a:lnTo>
                    <a:lnTo>
                      <a:pt x="231158" y="543901"/>
                    </a:lnTo>
                    <a:lnTo>
                      <a:pt x="223536" y="548983"/>
                    </a:lnTo>
                    <a:lnTo>
                      <a:pt x="219442" y="552492"/>
                    </a:lnTo>
                    <a:lnTo>
                      <a:pt x="224375" y="554685"/>
                    </a:lnTo>
                    <a:lnTo>
                      <a:pt x="230097" y="556910"/>
                    </a:lnTo>
                    <a:lnTo>
                      <a:pt x="235502" y="560089"/>
                    </a:lnTo>
                    <a:lnTo>
                      <a:pt x="240906" y="562632"/>
                    </a:lnTo>
                    <a:lnTo>
                      <a:pt x="245992" y="566129"/>
                    </a:lnTo>
                    <a:lnTo>
                      <a:pt x="251079" y="569626"/>
                    </a:lnTo>
                    <a:lnTo>
                      <a:pt x="255529" y="573441"/>
                    </a:lnTo>
                    <a:lnTo>
                      <a:pt x="260298" y="577256"/>
                    </a:lnTo>
                    <a:lnTo>
                      <a:pt x="264749" y="581389"/>
                    </a:lnTo>
                    <a:lnTo>
                      <a:pt x="268563" y="585839"/>
                    </a:lnTo>
                    <a:lnTo>
                      <a:pt x="273014" y="590290"/>
                    </a:lnTo>
                    <a:lnTo>
                      <a:pt x="276829" y="595376"/>
                    </a:lnTo>
                    <a:lnTo>
                      <a:pt x="280326" y="600463"/>
                    </a:lnTo>
                    <a:lnTo>
                      <a:pt x="283187" y="605549"/>
                    </a:lnTo>
                    <a:lnTo>
                      <a:pt x="286366" y="610635"/>
                    </a:lnTo>
                    <a:lnTo>
                      <a:pt x="289227" y="616040"/>
                    </a:lnTo>
                    <a:lnTo>
                      <a:pt x="291770" y="621444"/>
                    </a:lnTo>
                    <a:lnTo>
                      <a:pt x="293995" y="627484"/>
                    </a:lnTo>
                    <a:lnTo>
                      <a:pt x="295903" y="633206"/>
                    </a:lnTo>
                    <a:lnTo>
                      <a:pt x="297492" y="639246"/>
                    </a:lnTo>
                    <a:lnTo>
                      <a:pt x="299082" y="645287"/>
                    </a:lnTo>
                    <a:lnTo>
                      <a:pt x="300353" y="651645"/>
                    </a:lnTo>
                    <a:lnTo>
                      <a:pt x="300989" y="657685"/>
                    </a:lnTo>
                    <a:lnTo>
                      <a:pt x="301307" y="664361"/>
                    </a:lnTo>
                    <a:lnTo>
                      <a:pt x="301625" y="670719"/>
                    </a:lnTo>
                    <a:lnTo>
                      <a:pt x="301307" y="677394"/>
                    </a:lnTo>
                    <a:lnTo>
                      <a:pt x="300989" y="683752"/>
                    </a:lnTo>
                    <a:lnTo>
                      <a:pt x="300353" y="690111"/>
                    </a:lnTo>
                    <a:lnTo>
                      <a:pt x="299082" y="696151"/>
                    </a:lnTo>
                    <a:lnTo>
                      <a:pt x="297492" y="702509"/>
                    </a:lnTo>
                    <a:lnTo>
                      <a:pt x="295903" y="708549"/>
                    </a:lnTo>
                    <a:lnTo>
                      <a:pt x="293995" y="714271"/>
                    </a:lnTo>
                    <a:lnTo>
                      <a:pt x="291770" y="719993"/>
                    </a:lnTo>
                    <a:lnTo>
                      <a:pt x="289227" y="725397"/>
                    </a:lnTo>
                    <a:lnTo>
                      <a:pt x="286366" y="730802"/>
                    </a:lnTo>
                    <a:lnTo>
                      <a:pt x="283187" y="736206"/>
                    </a:lnTo>
                    <a:lnTo>
                      <a:pt x="280326" y="741292"/>
                    </a:lnTo>
                    <a:lnTo>
                      <a:pt x="276829" y="746379"/>
                    </a:lnTo>
                    <a:lnTo>
                      <a:pt x="273014" y="751147"/>
                    </a:lnTo>
                    <a:lnTo>
                      <a:pt x="268563" y="755916"/>
                    </a:lnTo>
                    <a:lnTo>
                      <a:pt x="264749" y="760049"/>
                    </a:lnTo>
                    <a:lnTo>
                      <a:pt x="260298" y="764181"/>
                    </a:lnTo>
                    <a:lnTo>
                      <a:pt x="255529" y="768314"/>
                    </a:lnTo>
                    <a:lnTo>
                      <a:pt x="252928" y="770544"/>
                    </a:lnTo>
                    <a:lnTo>
                      <a:pt x="258150" y="778594"/>
                    </a:lnTo>
                    <a:lnTo>
                      <a:pt x="266089" y="790027"/>
                    </a:lnTo>
                    <a:lnTo>
                      <a:pt x="274980" y="801777"/>
                    </a:lnTo>
                    <a:lnTo>
                      <a:pt x="283872" y="813845"/>
                    </a:lnTo>
                    <a:lnTo>
                      <a:pt x="293398" y="825914"/>
                    </a:lnTo>
                    <a:lnTo>
                      <a:pt x="303560" y="837982"/>
                    </a:lnTo>
                    <a:lnTo>
                      <a:pt x="313722" y="850367"/>
                    </a:lnTo>
                    <a:lnTo>
                      <a:pt x="324518" y="863071"/>
                    </a:lnTo>
                    <a:lnTo>
                      <a:pt x="335950" y="875774"/>
                    </a:lnTo>
                    <a:lnTo>
                      <a:pt x="346135" y="886785"/>
                    </a:lnTo>
                    <a:lnTo>
                      <a:pt x="349213" y="879255"/>
                    </a:lnTo>
                    <a:lnTo>
                      <a:pt x="358415" y="858614"/>
                    </a:lnTo>
                    <a:lnTo>
                      <a:pt x="367936" y="838290"/>
                    </a:lnTo>
                    <a:lnTo>
                      <a:pt x="377773" y="817967"/>
                    </a:lnTo>
                    <a:lnTo>
                      <a:pt x="388245" y="797961"/>
                    </a:lnTo>
                    <a:lnTo>
                      <a:pt x="399352" y="778272"/>
                    </a:lnTo>
                    <a:lnTo>
                      <a:pt x="410459" y="758901"/>
                    </a:lnTo>
                    <a:lnTo>
                      <a:pt x="422518" y="739848"/>
                    </a:lnTo>
                    <a:lnTo>
                      <a:pt x="434894" y="721430"/>
                    </a:lnTo>
                    <a:lnTo>
                      <a:pt x="447270" y="703012"/>
                    </a:lnTo>
                    <a:lnTo>
                      <a:pt x="460915" y="684911"/>
                    </a:lnTo>
                    <a:lnTo>
                      <a:pt x="474244" y="667128"/>
                    </a:lnTo>
                    <a:lnTo>
                      <a:pt x="488524" y="649345"/>
                    </a:lnTo>
                    <a:lnTo>
                      <a:pt x="502804" y="632515"/>
                    </a:lnTo>
                    <a:lnTo>
                      <a:pt x="517719" y="616002"/>
                    </a:lnTo>
                    <a:lnTo>
                      <a:pt x="532634" y="599489"/>
                    </a:lnTo>
                    <a:lnTo>
                      <a:pt x="548501" y="583929"/>
                    </a:lnTo>
                    <a:lnTo>
                      <a:pt x="564050" y="568051"/>
                    </a:lnTo>
                    <a:lnTo>
                      <a:pt x="580552" y="552491"/>
                    </a:lnTo>
                    <a:lnTo>
                      <a:pt x="587136" y="546773"/>
                    </a:lnTo>
                    <a:lnTo>
                      <a:pt x="569035" y="542313"/>
                    </a:lnTo>
                    <a:lnTo>
                      <a:pt x="547441" y="537867"/>
                    </a:lnTo>
                    <a:lnTo>
                      <a:pt x="526483" y="533739"/>
                    </a:lnTo>
                    <a:lnTo>
                      <a:pt x="505842" y="529610"/>
                    </a:lnTo>
                    <a:lnTo>
                      <a:pt x="486153" y="526434"/>
                    </a:lnTo>
                    <a:lnTo>
                      <a:pt x="466783" y="523576"/>
                    </a:lnTo>
                    <a:lnTo>
                      <a:pt x="448047" y="521353"/>
                    </a:lnTo>
                    <a:lnTo>
                      <a:pt x="429629" y="519448"/>
                    </a:lnTo>
                    <a:lnTo>
                      <a:pt x="411846" y="517860"/>
                    </a:lnTo>
                    <a:lnTo>
                      <a:pt x="395015" y="516589"/>
                    </a:lnTo>
                    <a:lnTo>
                      <a:pt x="378503" y="516272"/>
                    </a:lnTo>
                    <a:lnTo>
                      <a:pt x="362307" y="515954"/>
                    </a:lnTo>
                    <a:close/>
                    <a:moveTo>
                      <a:pt x="1144594" y="459502"/>
                    </a:moveTo>
                    <a:lnTo>
                      <a:pt x="1125428" y="461328"/>
                    </a:lnTo>
                    <a:lnTo>
                      <a:pt x="1105755" y="463868"/>
                    </a:lnTo>
                    <a:lnTo>
                      <a:pt x="1086082" y="466408"/>
                    </a:lnTo>
                    <a:lnTo>
                      <a:pt x="1067043" y="469583"/>
                    </a:lnTo>
                    <a:lnTo>
                      <a:pt x="1047687" y="473393"/>
                    </a:lnTo>
                    <a:lnTo>
                      <a:pt x="1028649" y="477520"/>
                    </a:lnTo>
                    <a:lnTo>
                      <a:pt x="1009928" y="482283"/>
                    </a:lnTo>
                    <a:lnTo>
                      <a:pt x="990889" y="487045"/>
                    </a:lnTo>
                    <a:lnTo>
                      <a:pt x="972486" y="492443"/>
                    </a:lnTo>
                    <a:lnTo>
                      <a:pt x="954399" y="498793"/>
                    </a:lnTo>
                    <a:lnTo>
                      <a:pt x="935995" y="504825"/>
                    </a:lnTo>
                    <a:lnTo>
                      <a:pt x="932351" y="506258"/>
                    </a:lnTo>
                    <a:lnTo>
                      <a:pt x="932115" y="536258"/>
                    </a:lnTo>
                    <a:lnTo>
                      <a:pt x="932432" y="577533"/>
                    </a:lnTo>
                    <a:lnTo>
                      <a:pt x="933701" y="621030"/>
                    </a:lnTo>
                    <a:lnTo>
                      <a:pt x="935921" y="665163"/>
                    </a:lnTo>
                    <a:lnTo>
                      <a:pt x="939093" y="710883"/>
                    </a:lnTo>
                    <a:lnTo>
                      <a:pt x="942899" y="757873"/>
                    </a:lnTo>
                    <a:lnTo>
                      <a:pt x="944704" y="775147"/>
                    </a:lnTo>
                    <a:lnTo>
                      <a:pt x="957126" y="748030"/>
                    </a:lnTo>
                    <a:lnTo>
                      <a:pt x="966329" y="729615"/>
                    </a:lnTo>
                    <a:lnTo>
                      <a:pt x="974897" y="711517"/>
                    </a:lnTo>
                    <a:lnTo>
                      <a:pt x="984100" y="693420"/>
                    </a:lnTo>
                    <a:lnTo>
                      <a:pt x="992986" y="676275"/>
                    </a:lnTo>
                    <a:lnTo>
                      <a:pt x="1002189" y="659130"/>
                    </a:lnTo>
                    <a:lnTo>
                      <a:pt x="1012026" y="642620"/>
                    </a:lnTo>
                    <a:lnTo>
                      <a:pt x="1021229" y="626427"/>
                    </a:lnTo>
                    <a:lnTo>
                      <a:pt x="1030749" y="610235"/>
                    </a:lnTo>
                    <a:lnTo>
                      <a:pt x="1040269" y="594677"/>
                    </a:lnTo>
                    <a:lnTo>
                      <a:pt x="1049789" y="579755"/>
                    </a:lnTo>
                    <a:lnTo>
                      <a:pt x="1059627" y="564832"/>
                    </a:lnTo>
                    <a:lnTo>
                      <a:pt x="1069147" y="550862"/>
                    </a:lnTo>
                    <a:lnTo>
                      <a:pt x="1078985" y="537210"/>
                    </a:lnTo>
                    <a:lnTo>
                      <a:pt x="1088822" y="523557"/>
                    </a:lnTo>
                    <a:lnTo>
                      <a:pt x="1098660" y="511175"/>
                    </a:lnTo>
                    <a:lnTo>
                      <a:pt x="1108814" y="498792"/>
                    </a:lnTo>
                    <a:lnTo>
                      <a:pt x="1118652" y="487045"/>
                    </a:lnTo>
                    <a:lnTo>
                      <a:pt x="1129124" y="475932"/>
                    </a:lnTo>
                    <a:lnTo>
                      <a:pt x="1138962" y="465137"/>
                    </a:lnTo>
                    <a:lnTo>
                      <a:pt x="1144594" y="459502"/>
                    </a:lnTo>
                    <a:close/>
                    <a:moveTo>
                      <a:pt x="1249064" y="458616"/>
                    </a:moveTo>
                    <a:lnTo>
                      <a:pt x="1248761" y="458787"/>
                    </a:lnTo>
                    <a:lnTo>
                      <a:pt x="1241462" y="463232"/>
                    </a:lnTo>
                    <a:lnTo>
                      <a:pt x="1233846" y="468312"/>
                    </a:lnTo>
                    <a:lnTo>
                      <a:pt x="1226230" y="474027"/>
                    </a:lnTo>
                    <a:lnTo>
                      <a:pt x="1218614" y="480377"/>
                    </a:lnTo>
                    <a:lnTo>
                      <a:pt x="1210997" y="486727"/>
                    </a:lnTo>
                    <a:lnTo>
                      <a:pt x="1203064" y="493712"/>
                    </a:lnTo>
                    <a:lnTo>
                      <a:pt x="1195131" y="501015"/>
                    </a:lnTo>
                    <a:lnTo>
                      <a:pt x="1187197" y="508952"/>
                    </a:lnTo>
                    <a:lnTo>
                      <a:pt x="1178946" y="517525"/>
                    </a:lnTo>
                    <a:lnTo>
                      <a:pt x="1171013" y="526415"/>
                    </a:lnTo>
                    <a:lnTo>
                      <a:pt x="1162762" y="535940"/>
                    </a:lnTo>
                    <a:lnTo>
                      <a:pt x="1154829" y="545465"/>
                    </a:lnTo>
                    <a:lnTo>
                      <a:pt x="1146578" y="555942"/>
                    </a:lnTo>
                    <a:lnTo>
                      <a:pt x="1138327" y="566737"/>
                    </a:lnTo>
                    <a:lnTo>
                      <a:pt x="1130076" y="577850"/>
                    </a:lnTo>
                    <a:lnTo>
                      <a:pt x="1121825" y="589280"/>
                    </a:lnTo>
                    <a:lnTo>
                      <a:pt x="1105324" y="613727"/>
                    </a:lnTo>
                    <a:lnTo>
                      <a:pt x="1088187" y="640080"/>
                    </a:lnTo>
                    <a:lnTo>
                      <a:pt x="1071686" y="667702"/>
                    </a:lnTo>
                    <a:lnTo>
                      <a:pt x="1055184" y="697547"/>
                    </a:lnTo>
                    <a:lnTo>
                      <a:pt x="1038365" y="728662"/>
                    </a:lnTo>
                    <a:lnTo>
                      <a:pt x="1021864" y="761365"/>
                    </a:lnTo>
                    <a:lnTo>
                      <a:pt x="1005679" y="795337"/>
                    </a:lnTo>
                    <a:lnTo>
                      <a:pt x="989178" y="831215"/>
                    </a:lnTo>
                    <a:lnTo>
                      <a:pt x="981773" y="848753"/>
                    </a:lnTo>
                    <a:lnTo>
                      <a:pt x="987743" y="845921"/>
                    </a:lnTo>
                    <a:lnTo>
                      <a:pt x="1029970" y="826544"/>
                    </a:lnTo>
                    <a:lnTo>
                      <a:pt x="1072515" y="807167"/>
                    </a:lnTo>
                    <a:lnTo>
                      <a:pt x="1114743" y="789060"/>
                    </a:lnTo>
                    <a:lnTo>
                      <a:pt x="1157288" y="772224"/>
                    </a:lnTo>
                    <a:lnTo>
                      <a:pt x="1198880" y="755705"/>
                    </a:lnTo>
                    <a:lnTo>
                      <a:pt x="1240790" y="740140"/>
                    </a:lnTo>
                    <a:lnTo>
                      <a:pt x="1282065" y="726163"/>
                    </a:lnTo>
                    <a:lnTo>
                      <a:pt x="1322388" y="712503"/>
                    </a:lnTo>
                    <a:lnTo>
                      <a:pt x="1362393" y="700114"/>
                    </a:lnTo>
                    <a:lnTo>
                      <a:pt x="1382395" y="695032"/>
                    </a:lnTo>
                    <a:lnTo>
                      <a:pt x="1401445" y="689632"/>
                    </a:lnTo>
                    <a:lnTo>
                      <a:pt x="1421130" y="684231"/>
                    </a:lnTo>
                    <a:lnTo>
                      <a:pt x="1439863" y="679466"/>
                    </a:lnTo>
                    <a:lnTo>
                      <a:pt x="1459230" y="675019"/>
                    </a:lnTo>
                    <a:lnTo>
                      <a:pt x="1477645" y="670889"/>
                    </a:lnTo>
                    <a:lnTo>
                      <a:pt x="1496060" y="667077"/>
                    </a:lnTo>
                    <a:lnTo>
                      <a:pt x="1514475" y="663583"/>
                    </a:lnTo>
                    <a:lnTo>
                      <a:pt x="1532255" y="660407"/>
                    </a:lnTo>
                    <a:lnTo>
                      <a:pt x="1550035" y="657548"/>
                    </a:lnTo>
                    <a:lnTo>
                      <a:pt x="1567180" y="655006"/>
                    </a:lnTo>
                    <a:lnTo>
                      <a:pt x="1584643" y="653100"/>
                    </a:lnTo>
                    <a:lnTo>
                      <a:pt x="1601470" y="651194"/>
                    </a:lnTo>
                    <a:lnTo>
                      <a:pt x="1617663" y="649606"/>
                    </a:lnTo>
                    <a:lnTo>
                      <a:pt x="1633855" y="648653"/>
                    </a:lnTo>
                    <a:lnTo>
                      <a:pt x="1649413" y="648018"/>
                    </a:lnTo>
                    <a:lnTo>
                      <a:pt x="1665288" y="647700"/>
                    </a:lnTo>
                    <a:lnTo>
                      <a:pt x="1680211" y="647700"/>
                    </a:lnTo>
                    <a:lnTo>
                      <a:pt x="1694815" y="648018"/>
                    </a:lnTo>
                    <a:lnTo>
                      <a:pt x="1709103" y="648653"/>
                    </a:lnTo>
                    <a:lnTo>
                      <a:pt x="1719853" y="649848"/>
                    </a:lnTo>
                    <a:lnTo>
                      <a:pt x="1718475" y="648653"/>
                    </a:lnTo>
                    <a:lnTo>
                      <a:pt x="1704196" y="636270"/>
                    </a:lnTo>
                    <a:lnTo>
                      <a:pt x="1689600" y="624840"/>
                    </a:lnTo>
                    <a:lnTo>
                      <a:pt x="1674687" y="613410"/>
                    </a:lnTo>
                    <a:lnTo>
                      <a:pt x="1659139" y="601980"/>
                    </a:lnTo>
                    <a:lnTo>
                      <a:pt x="1643908" y="591503"/>
                    </a:lnTo>
                    <a:lnTo>
                      <a:pt x="1628042" y="581025"/>
                    </a:lnTo>
                    <a:lnTo>
                      <a:pt x="1612177" y="570865"/>
                    </a:lnTo>
                    <a:lnTo>
                      <a:pt x="1595994" y="561340"/>
                    </a:lnTo>
                    <a:lnTo>
                      <a:pt x="1579494" y="552133"/>
                    </a:lnTo>
                    <a:lnTo>
                      <a:pt x="1562360" y="543243"/>
                    </a:lnTo>
                    <a:lnTo>
                      <a:pt x="1545543" y="534988"/>
                    </a:lnTo>
                    <a:lnTo>
                      <a:pt x="1528408" y="526733"/>
                    </a:lnTo>
                    <a:lnTo>
                      <a:pt x="1510639" y="519113"/>
                    </a:lnTo>
                    <a:lnTo>
                      <a:pt x="1492869" y="511810"/>
                    </a:lnTo>
                    <a:lnTo>
                      <a:pt x="1475418" y="504825"/>
                    </a:lnTo>
                    <a:lnTo>
                      <a:pt x="1456697" y="498793"/>
                    </a:lnTo>
                    <a:lnTo>
                      <a:pt x="1438927" y="492443"/>
                    </a:lnTo>
                    <a:lnTo>
                      <a:pt x="1420523" y="487045"/>
                    </a:lnTo>
                    <a:lnTo>
                      <a:pt x="1401485" y="482283"/>
                    </a:lnTo>
                    <a:lnTo>
                      <a:pt x="1382764" y="477520"/>
                    </a:lnTo>
                    <a:lnTo>
                      <a:pt x="1363408" y="473393"/>
                    </a:lnTo>
                    <a:lnTo>
                      <a:pt x="1344370" y="469583"/>
                    </a:lnTo>
                    <a:lnTo>
                      <a:pt x="1325014" y="466408"/>
                    </a:lnTo>
                    <a:lnTo>
                      <a:pt x="1305658" y="463868"/>
                    </a:lnTo>
                    <a:lnTo>
                      <a:pt x="1285985" y="461328"/>
                    </a:lnTo>
                    <a:lnTo>
                      <a:pt x="1265995" y="459423"/>
                    </a:lnTo>
                    <a:lnTo>
                      <a:pt x="1249064" y="458616"/>
                    </a:lnTo>
                    <a:close/>
                    <a:moveTo>
                      <a:pt x="1092607" y="63500"/>
                    </a:moveTo>
                    <a:lnTo>
                      <a:pt x="1084677" y="63818"/>
                    </a:lnTo>
                    <a:lnTo>
                      <a:pt x="1076431" y="65088"/>
                    </a:lnTo>
                    <a:lnTo>
                      <a:pt x="1070087" y="66993"/>
                    </a:lnTo>
                    <a:lnTo>
                      <a:pt x="1063744" y="69215"/>
                    </a:lnTo>
                    <a:lnTo>
                      <a:pt x="1057400" y="71755"/>
                    </a:lnTo>
                    <a:lnTo>
                      <a:pt x="1051374" y="75247"/>
                    </a:lnTo>
                    <a:lnTo>
                      <a:pt x="1045347" y="79693"/>
                    </a:lnTo>
                    <a:lnTo>
                      <a:pt x="1039638" y="84137"/>
                    </a:lnTo>
                    <a:lnTo>
                      <a:pt x="1033929" y="89218"/>
                    </a:lnTo>
                    <a:lnTo>
                      <a:pt x="1028537" y="94932"/>
                    </a:lnTo>
                    <a:lnTo>
                      <a:pt x="1022828" y="100965"/>
                    </a:lnTo>
                    <a:lnTo>
                      <a:pt x="1017753" y="107950"/>
                    </a:lnTo>
                    <a:lnTo>
                      <a:pt x="1012361" y="115252"/>
                    </a:lnTo>
                    <a:lnTo>
                      <a:pt x="1007286" y="123508"/>
                    </a:lnTo>
                    <a:lnTo>
                      <a:pt x="1002528" y="131763"/>
                    </a:lnTo>
                    <a:lnTo>
                      <a:pt x="997771" y="140652"/>
                    </a:lnTo>
                    <a:lnTo>
                      <a:pt x="993013" y="150178"/>
                    </a:lnTo>
                    <a:lnTo>
                      <a:pt x="988572" y="160020"/>
                    </a:lnTo>
                    <a:lnTo>
                      <a:pt x="984449" y="170815"/>
                    </a:lnTo>
                    <a:lnTo>
                      <a:pt x="980009" y="181293"/>
                    </a:lnTo>
                    <a:lnTo>
                      <a:pt x="975885" y="193040"/>
                    </a:lnTo>
                    <a:lnTo>
                      <a:pt x="972079" y="204788"/>
                    </a:lnTo>
                    <a:lnTo>
                      <a:pt x="968590" y="217170"/>
                    </a:lnTo>
                    <a:lnTo>
                      <a:pt x="964784" y="230188"/>
                    </a:lnTo>
                    <a:lnTo>
                      <a:pt x="961612" y="243840"/>
                    </a:lnTo>
                    <a:lnTo>
                      <a:pt x="958123" y="257493"/>
                    </a:lnTo>
                    <a:lnTo>
                      <a:pt x="955269" y="271780"/>
                    </a:lnTo>
                    <a:lnTo>
                      <a:pt x="952414" y="286385"/>
                    </a:lnTo>
                    <a:lnTo>
                      <a:pt x="949877" y="301307"/>
                    </a:lnTo>
                    <a:lnTo>
                      <a:pt x="947022" y="317183"/>
                    </a:lnTo>
                    <a:lnTo>
                      <a:pt x="944802" y="333375"/>
                    </a:lnTo>
                    <a:lnTo>
                      <a:pt x="942987" y="349121"/>
                    </a:lnTo>
                    <a:lnTo>
                      <a:pt x="951519" y="346716"/>
                    </a:lnTo>
                    <a:lnTo>
                      <a:pt x="973415" y="340365"/>
                    </a:lnTo>
                    <a:lnTo>
                      <a:pt x="995629" y="334967"/>
                    </a:lnTo>
                    <a:lnTo>
                      <a:pt x="1018160" y="330203"/>
                    </a:lnTo>
                    <a:lnTo>
                      <a:pt x="1041326" y="325758"/>
                    </a:lnTo>
                    <a:lnTo>
                      <a:pt x="1063857" y="321947"/>
                    </a:lnTo>
                    <a:lnTo>
                      <a:pt x="1087340" y="318454"/>
                    </a:lnTo>
                    <a:lnTo>
                      <a:pt x="1110823" y="315913"/>
                    </a:lnTo>
                    <a:lnTo>
                      <a:pt x="1134306" y="314008"/>
                    </a:lnTo>
                    <a:lnTo>
                      <a:pt x="1158106" y="312420"/>
                    </a:lnTo>
                    <a:lnTo>
                      <a:pt x="1181906" y="311785"/>
                    </a:lnTo>
                    <a:lnTo>
                      <a:pt x="1205707" y="311150"/>
                    </a:lnTo>
                    <a:lnTo>
                      <a:pt x="1229824" y="311785"/>
                    </a:lnTo>
                    <a:lnTo>
                      <a:pt x="1253624" y="312420"/>
                    </a:lnTo>
                    <a:lnTo>
                      <a:pt x="1277107" y="314008"/>
                    </a:lnTo>
                    <a:lnTo>
                      <a:pt x="1300590" y="315913"/>
                    </a:lnTo>
                    <a:lnTo>
                      <a:pt x="1324073" y="318454"/>
                    </a:lnTo>
                    <a:lnTo>
                      <a:pt x="1345556" y="321650"/>
                    </a:lnTo>
                    <a:lnTo>
                      <a:pt x="1344129" y="319088"/>
                    </a:lnTo>
                    <a:lnTo>
                      <a:pt x="1333345" y="299720"/>
                    </a:lnTo>
                    <a:lnTo>
                      <a:pt x="1322561" y="281305"/>
                    </a:lnTo>
                    <a:lnTo>
                      <a:pt x="1311777" y="263208"/>
                    </a:lnTo>
                    <a:lnTo>
                      <a:pt x="1300993" y="246380"/>
                    </a:lnTo>
                    <a:lnTo>
                      <a:pt x="1290209" y="229870"/>
                    </a:lnTo>
                    <a:lnTo>
                      <a:pt x="1279425" y="213995"/>
                    </a:lnTo>
                    <a:lnTo>
                      <a:pt x="1268958" y="199073"/>
                    </a:lnTo>
                    <a:lnTo>
                      <a:pt x="1258174" y="185420"/>
                    </a:lnTo>
                    <a:lnTo>
                      <a:pt x="1247707" y="171450"/>
                    </a:lnTo>
                    <a:lnTo>
                      <a:pt x="1236923" y="158750"/>
                    </a:lnTo>
                    <a:lnTo>
                      <a:pt x="1226456" y="146685"/>
                    </a:lnTo>
                    <a:lnTo>
                      <a:pt x="1216306" y="135573"/>
                    </a:lnTo>
                    <a:lnTo>
                      <a:pt x="1205839" y="125413"/>
                    </a:lnTo>
                    <a:lnTo>
                      <a:pt x="1195373" y="115570"/>
                    </a:lnTo>
                    <a:lnTo>
                      <a:pt x="1185540" y="106998"/>
                    </a:lnTo>
                    <a:lnTo>
                      <a:pt x="1175390" y="98743"/>
                    </a:lnTo>
                    <a:lnTo>
                      <a:pt x="1165558" y="91440"/>
                    </a:lnTo>
                    <a:lnTo>
                      <a:pt x="1156042" y="85090"/>
                    </a:lnTo>
                    <a:lnTo>
                      <a:pt x="1146210" y="79058"/>
                    </a:lnTo>
                    <a:lnTo>
                      <a:pt x="1137012" y="74613"/>
                    </a:lnTo>
                    <a:lnTo>
                      <a:pt x="1127814" y="70802"/>
                    </a:lnTo>
                    <a:lnTo>
                      <a:pt x="1118615" y="67628"/>
                    </a:lnTo>
                    <a:lnTo>
                      <a:pt x="1109734" y="65405"/>
                    </a:lnTo>
                    <a:lnTo>
                      <a:pt x="1101171" y="63818"/>
                    </a:lnTo>
                    <a:lnTo>
                      <a:pt x="1092607" y="63500"/>
                    </a:lnTo>
                    <a:close/>
                    <a:moveTo>
                      <a:pt x="1090069" y="0"/>
                    </a:moveTo>
                    <a:lnTo>
                      <a:pt x="1096730" y="0"/>
                    </a:lnTo>
                    <a:lnTo>
                      <a:pt x="1103708" y="318"/>
                    </a:lnTo>
                    <a:lnTo>
                      <a:pt x="1110369" y="1270"/>
                    </a:lnTo>
                    <a:lnTo>
                      <a:pt x="1117030" y="1905"/>
                    </a:lnTo>
                    <a:lnTo>
                      <a:pt x="1124007" y="3175"/>
                    </a:lnTo>
                    <a:lnTo>
                      <a:pt x="1130985" y="4763"/>
                    </a:lnTo>
                    <a:lnTo>
                      <a:pt x="1137646" y="6668"/>
                    </a:lnTo>
                    <a:lnTo>
                      <a:pt x="1144307" y="8573"/>
                    </a:lnTo>
                    <a:lnTo>
                      <a:pt x="1151285" y="11113"/>
                    </a:lnTo>
                    <a:lnTo>
                      <a:pt x="1157945" y="13970"/>
                    </a:lnTo>
                    <a:lnTo>
                      <a:pt x="1164923" y="16510"/>
                    </a:lnTo>
                    <a:lnTo>
                      <a:pt x="1171584" y="20003"/>
                    </a:lnTo>
                    <a:lnTo>
                      <a:pt x="1178245" y="23495"/>
                    </a:lnTo>
                    <a:lnTo>
                      <a:pt x="1185223" y="27305"/>
                    </a:lnTo>
                    <a:lnTo>
                      <a:pt x="1192201" y="31115"/>
                    </a:lnTo>
                    <a:lnTo>
                      <a:pt x="1198544" y="35878"/>
                    </a:lnTo>
                    <a:lnTo>
                      <a:pt x="1211866" y="45085"/>
                    </a:lnTo>
                    <a:lnTo>
                      <a:pt x="1225504" y="55880"/>
                    </a:lnTo>
                    <a:lnTo>
                      <a:pt x="1238826" y="66993"/>
                    </a:lnTo>
                    <a:lnTo>
                      <a:pt x="1252465" y="79693"/>
                    </a:lnTo>
                    <a:lnTo>
                      <a:pt x="1265469" y="93028"/>
                    </a:lnTo>
                    <a:lnTo>
                      <a:pt x="1278473" y="107315"/>
                    </a:lnTo>
                    <a:lnTo>
                      <a:pt x="1291795" y="122555"/>
                    </a:lnTo>
                    <a:lnTo>
                      <a:pt x="1304482" y="138748"/>
                    </a:lnTo>
                    <a:lnTo>
                      <a:pt x="1317486" y="155575"/>
                    </a:lnTo>
                    <a:lnTo>
                      <a:pt x="1330490" y="173355"/>
                    </a:lnTo>
                    <a:lnTo>
                      <a:pt x="1343177" y="191770"/>
                    </a:lnTo>
                    <a:lnTo>
                      <a:pt x="1355865" y="211455"/>
                    </a:lnTo>
                    <a:lnTo>
                      <a:pt x="1368235" y="231458"/>
                    </a:lnTo>
                    <a:lnTo>
                      <a:pt x="1380604" y="252095"/>
                    </a:lnTo>
                    <a:lnTo>
                      <a:pt x="1392974" y="273685"/>
                    </a:lnTo>
                    <a:lnTo>
                      <a:pt x="1405027" y="295910"/>
                    </a:lnTo>
                    <a:lnTo>
                      <a:pt x="1417080" y="318770"/>
                    </a:lnTo>
                    <a:lnTo>
                      <a:pt x="1426613" y="337599"/>
                    </a:lnTo>
                    <a:lnTo>
                      <a:pt x="1437997" y="340365"/>
                    </a:lnTo>
                    <a:lnTo>
                      <a:pt x="1460211" y="346716"/>
                    </a:lnTo>
                    <a:lnTo>
                      <a:pt x="1482107" y="353067"/>
                    </a:lnTo>
                    <a:lnTo>
                      <a:pt x="1503686" y="360053"/>
                    </a:lnTo>
                    <a:lnTo>
                      <a:pt x="1525265" y="367675"/>
                    </a:lnTo>
                    <a:lnTo>
                      <a:pt x="1546527" y="375931"/>
                    </a:lnTo>
                    <a:lnTo>
                      <a:pt x="1567471" y="384188"/>
                    </a:lnTo>
                    <a:lnTo>
                      <a:pt x="1588098" y="393397"/>
                    </a:lnTo>
                    <a:lnTo>
                      <a:pt x="1608725" y="402606"/>
                    </a:lnTo>
                    <a:lnTo>
                      <a:pt x="1629035" y="413085"/>
                    </a:lnTo>
                    <a:lnTo>
                      <a:pt x="1649027" y="423564"/>
                    </a:lnTo>
                    <a:lnTo>
                      <a:pt x="1668385" y="434361"/>
                    </a:lnTo>
                    <a:lnTo>
                      <a:pt x="1687742" y="445793"/>
                    </a:lnTo>
                    <a:lnTo>
                      <a:pt x="1706465" y="457543"/>
                    </a:lnTo>
                    <a:lnTo>
                      <a:pt x="1725505" y="469927"/>
                    </a:lnTo>
                    <a:lnTo>
                      <a:pt x="1743911" y="482629"/>
                    </a:lnTo>
                    <a:lnTo>
                      <a:pt x="1754618" y="490712"/>
                    </a:lnTo>
                    <a:lnTo>
                      <a:pt x="1765300" y="488007"/>
                    </a:lnTo>
                    <a:lnTo>
                      <a:pt x="1790383" y="481655"/>
                    </a:lnTo>
                    <a:lnTo>
                      <a:pt x="1815148" y="475939"/>
                    </a:lnTo>
                    <a:lnTo>
                      <a:pt x="1839278" y="470858"/>
                    </a:lnTo>
                    <a:lnTo>
                      <a:pt x="1863090" y="466412"/>
                    </a:lnTo>
                    <a:lnTo>
                      <a:pt x="1886585" y="461965"/>
                    </a:lnTo>
                    <a:lnTo>
                      <a:pt x="1909128" y="458790"/>
                    </a:lnTo>
                    <a:lnTo>
                      <a:pt x="1931353" y="455931"/>
                    </a:lnTo>
                    <a:lnTo>
                      <a:pt x="1953260" y="453708"/>
                    </a:lnTo>
                    <a:lnTo>
                      <a:pt x="1974533" y="452120"/>
                    </a:lnTo>
                    <a:lnTo>
                      <a:pt x="1995170" y="450850"/>
                    </a:lnTo>
                    <a:lnTo>
                      <a:pt x="2015173" y="450850"/>
                    </a:lnTo>
                    <a:lnTo>
                      <a:pt x="2034858" y="450850"/>
                    </a:lnTo>
                    <a:lnTo>
                      <a:pt x="2053591" y="452120"/>
                    </a:lnTo>
                    <a:lnTo>
                      <a:pt x="2071688" y="453708"/>
                    </a:lnTo>
                    <a:lnTo>
                      <a:pt x="2089468" y="455931"/>
                    </a:lnTo>
                    <a:lnTo>
                      <a:pt x="2105978" y="459107"/>
                    </a:lnTo>
                    <a:lnTo>
                      <a:pt x="2122171" y="462918"/>
                    </a:lnTo>
                    <a:lnTo>
                      <a:pt x="2129791" y="465141"/>
                    </a:lnTo>
                    <a:lnTo>
                      <a:pt x="2130938" y="465476"/>
                    </a:lnTo>
                    <a:lnTo>
                      <a:pt x="2133652" y="462956"/>
                    </a:lnTo>
                    <a:lnTo>
                      <a:pt x="2138421" y="459141"/>
                    </a:lnTo>
                    <a:lnTo>
                      <a:pt x="2142871" y="455008"/>
                    </a:lnTo>
                    <a:lnTo>
                      <a:pt x="2147958" y="451829"/>
                    </a:lnTo>
                    <a:lnTo>
                      <a:pt x="2153044" y="448332"/>
                    </a:lnTo>
                    <a:lnTo>
                      <a:pt x="2158448" y="445153"/>
                    </a:lnTo>
                    <a:lnTo>
                      <a:pt x="2163853" y="442610"/>
                    </a:lnTo>
                    <a:lnTo>
                      <a:pt x="2169575" y="439749"/>
                    </a:lnTo>
                    <a:lnTo>
                      <a:pt x="2174979" y="437524"/>
                    </a:lnTo>
                    <a:lnTo>
                      <a:pt x="2181019" y="435616"/>
                    </a:lnTo>
                    <a:lnTo>
                      <a:pt x="2186741" y="434027"/>
                    </a:lnTo>
                    <a:lnTo>
                      <a:pt x="2193099" y="432437"/>
                    </a:lnTo>
                    <a:lnTo>
                      <a:pt x="2199140" y="431166"/>
                    </a:lnTo>
                    <a:lnTo>
                      <a:pt x="2205815" y="430530"/>
                    </a:lnTo>
                    <a:lnTo>
                      <a:pt x="2211856" y="430212"/>
                    </a:lnTo>
                    <a:lnTo>
                      <a:pt x="2218531" y="430212"/>
                    </a:lnTo>
                    <a:lnTo>
                      <a:pt x="2224890" y="430212"/>
                    </a:lnTo>
                    <a:lnTo>
                      <a:pt x="2231565" y="430530"/>
                    </a:lnTo>
                    <a:lnTo>
                      <a:pt x="2237606" y="431166"/>
                    </a:lnTo>
                    <a:lnTo>
                      <a:pt x="2243646" y="432437"/>
                    </a:lnTo>
                    <a:lnTo>
                      <a:pt x="2250004" y="434027"/>
                    </a:lnTo>
                    <a:lnTo>
                      <a:pt x="2256044" y="435616"/>
                    </a:lnTo>
                    <a:lnTo>
                      <a:pt x="2261766" y="437524"/>
                    </a:lnTo>
                    <a:lnTo>
                      <a:pt x="2267806" y="439749"/>
                    </a:lnTo>
                    <a:lnTo>
                      <a:pt x="2273528" y="442610"/>
                    </a:lnTo>
                    <a:lnTo>
                      <a:pt x="2278933" y="445153"/>
                    </a:lnTo>
                    <a:lnTo>
                      <a:pt x="2283701" y="448332"/>
                    </a:lnTo>
                    <a:lnTo>
                      <a:pt x="2289105" y="451829"/>
                    </a:lnTo>
                    <a:lnTo>
                      <a:pt x="2294192" y="455008"/>
                    </a:lnTo>
                    <a:lnTo>
                      <a:pt x="2298960" y="459141"/>
                    </a:lnTo>
                    <a:lnTo>
                      <a:pt x="2303411" y="462956"/>
                    </a:lnTo>
                    <a:lnTo>
                      <a:pt x="2307544" y="467089"/>
                    </a:lnTo>
                    <a:lnTo>
                      <a:pt x="2311994" y="471221"/>
                    </a:lnTo>
                    <a:lnTo>
                      <a:pt x="2315809" y="475990"/>
                    </a:lnTo>
                    <a:lnTo>
                      <a:pt x="2319624" y="480440"/>
                    </a:lnTo>
                    <a:lnTo>
                      <a:pt x="2323121" y="485527"/>
                    </a:lnTo>
                    <a:lnTo>
                      <a:pt x="2326618" y="490931"/>
                    </a:lnTo>
                    <a:lnTo>
                      <a:pt x="2329479" y="496017"/>
                    </a:lnTo>
                    <a:lnTo>
                      <a:pt x="2332340" y="501422"/>
                    </a:lnTo>
                    <a:lnTo>
                      <a:pt x="2334883" y="507144"/>
                    </a:lnTo>
                    <a:lnTo>
                      <a:pt x="2336790" y="512866"/>
                    </a:lnTo>
                    <a:lnTo>
                      <a:pt x="2339334" y="518588"/>
                    </a:lnTo>
                    <a:lnTo>
                      <a:pt x="2340923" y="524946"/>
                    </a:lnTo>
                    <a:lnTo>
                      <a:pt x="2342195" y="530987"/>
                    </a:lnTo>
                    <a:lnTo>
                      <a:pt x="2343466" y="537027"/>
                    </a:lnTo>
                    <a:lnTo>
                      <a:pt x="2344102" y="543385"/>
                    </a:lnTo>
                    <a:lnTo>
                      <a:pt x="2344738" y="549743"/>
                    </a:lnTo>
                    <a:lnTo>
                      <a:pt x="2344738" y="556419"/>
                    </a:lnTo>
                    <a:lnTo>
                      <a:pt x="2344738" y="562777"/>
                    </a:lnTo>
                    <a:lnTo>
                      <a:pt x="2344102" y="569135"/>
                    </a:lnTo>
                    <a:lnTo>
                      <a:pt x="2343466" y="575493"/>
                    </a:lnTo>
                    <a:lnTo>
                      <a:pt x="2342195" y="581851"/>
                    </a:lnTo>
                    <a:lnTo>
                      <a:pt x="2340923" y="587891"/>
                    </a:lnTo>
                    <a:lnTo>
                      <a:pt x="2339334" y="593613"/>
                    </a:lnTo>
                    <a:lnTo>
                      <a:pt x="2336790" y="599971"/>
                    </a:lnTo>
                    <a:lnTo>
                      <a:pt x="2334883" y="605375"/>
                    </a:lnTo>
                    <a:lnTo>
                      <a:pt x="2332340" y="611097"/>
                    </a:lnTo>
                    <a:lnTo>
                      <a:pt x="2329479" y="616502"/>
                    </a:lnTo>
                    <a:lnTo>
                      <a:pt x="2326618" y="621906"/>
                    </a:lnTo>
                    <a:lnTo>
                      <a:pt x="2323121" y="626675"/>
                    </a:lnTo>
                    <a:lnTo>
                      <a:pt x="2319624" y="631761"/>
                    </a:lnTo>
                    <a:lnTo>
                      <a:pt x="2315809" y="636529"/>
                    </a:lnTo>
                    <a:lnTo>
                      <a:pt x="2311994" y="640980"/>
                    </a:lnTo>
                    <a:lnTo>
                      <a:pt x="2307544" y="645749"/>
                    </a:lnTo>
                    <a:lnTo>
                      <a:pt x="2303411" y="649881"/>
                    </a:lnTo>
                    <a:lnTo>
                      <a:pt x="2298960" y="653696"/>
                    </a:lnTo>
                    <a:lnTo>
                      <a:pt x="2294192" y="657511"/>
                    </a:lnTo>
                    <a:lnTo>
                      <a:pt x="2289105" y="661008"/>
                    </a:lnTo>
                    <a:lnTo>
                      <a:pt x="2283701" y="664187"/>
                    </a:lnTo>
                    <a:lnTo>
                      <a:pt x="2278933" y="667048"/>
                    </a:lnTo>
                    <a:lnTo>
                      <a:pt x="2273528" y="669909"/>
                    </a:lnTo>
                    <a:lnTo>
                      <a:pt x="2267806" y="672452"/>
                    </a:lnTo>
                    <a:lnTo>
                      <a:pt x="2261766" y="674995"/>
                    </a:lnTo>
                    <a:lnTo>
                      <a:pt x="2256044" y="676903"/>
                    </a:lnTo>
                    <a:lnTo>
                      <a:pt x="2250004" y="678174"/>
                    </a:lnTo>
                    <a:lnTo>
                      <a:pt x="2247042" y="678915"/>
                    </a:lnTo>
                    <a:lnTo>
                      <a:pt x="2244725" y="687131"/>
                    </a:lnTo>
                    <a:lnTo>
                      <a:pt x="2240598" y="699199"/>
                    </a:lnTo>
                    <a:lnTo>
                      <a:pt x="2235835" y="711902"/>
                    </a:lnTo>
                    <a:lnTo>
                      <a:pt x="2230438" y="724605"/>
                    </a:lnTo>
                    <a:lnTo>
                      <a:pt x="2224405" y="737626"/>
                    </a:lnTo>
                    <a:lnTo>
                      <a:pt x="2217738" y="750647"/>
                    </a:lnTo>
                    <a:lnTo>
                      <a:pt x="2210753" y="763985"/>
                    </a:lnTo>
                    <a:lnTo>
                      <a:pt x="2203133" y="777324"/>
                    </a:lnTo>
                    <a:lnTo>
                      <a:pt x="2194878" y="790662"/>
                    </a:lnTo>
                    <a:lnTo>
                      <a:pt x="2185988" y="804318"/>
                    </a:lnTo>
                    <a:lnTo>
                      <a:pt x="2176781" y="817974"/>
                    </a:lnTo>
                    <a:lnTo>
                      <a:pt x="2166621" y="831948"/>
                    </a:lnTo>
                    <a:lnTo>
                      <a:pt x="2156778" y="845604"/>
                    </a:lnTo>
                    <a:lnTo>
                      <a:pt x="2145665" y="859577"/>
                    </a:lnTo>
                    <a:lnTo>
                      <a:pt x="2134235" y="873868"/>
                    </a:lnTo>
                    <a:lnTo>
                      <a:pt x="2122488" y="887524"/>
                    </a:lnTo>
                    <a:lnTo>
                      <a:pt x="2110105" y="901815"/>
                    </a:lnTo>
                    <a:lnTo>
                      <a:pt x="2097405" y="916107"/>
                    </a:lnTo>
                    <a:lnTo>
                      <a:pt x="2084388" y="930715"/>
                    </a:lnTo>
                    <a:lnTo>
                      <a:pt x="2082612" y="932575"/>
                    </a:lnTo>
                    <a:lnTo>
                      <a:pt x="2086318" y="943083"/>
                    </a:lnTo>
                    <a:lnTo>
                      <a:pt x="2093299" y="964677"/>
                    </a:lnTo>
                    <a:lnTo>
                      <a:pt x="2099963" y="986588"/>
                    </a:lnTo>
                    <a:lnTo>
                      <a:pt x="2105993" y="1008817"/>
                    </a:lnTo>
                    <a:lnTo>
                      <a:pt x="2111388" y="1031045"/>
                    </a:lnTo>
                    <a:lnTo>
                      <a:pt x="2116465" y="1053909"/>
                    </a:lnTo>
                    <a:lnTo>
                      <a:pt x="2120591" y="1076456"/>
                    </a:lnTo>
                    <a:lnTo>
                      <a:pt x="2124399" y="1099637"/>
                    </a:lnTo>
                    <a:lnTo>
                      <a:pt x="2127889" y="1123136"/>
                    </a:lnTo>
                    <a:lnTo>
                      <a:pt x="2130745" y="1146000"/>
                    </a:lnTo>
                    <a:lnTo>
                      <a:pt x="2132649" y="1169817"/>
                    </a:lnTo>
                    <a:lnTo>
                      <a:pt x="2133919" y="1193316"/>
                    </a:lnTo>
                    <a:lnTo>
                      <a:pt x="2134871" y="1217132"/>
                    </a:lnTo>
                    <a:lnTo>
                      <a:pt x="2135188" y="1241584"/>
                    </a:lnTo>
                    <a:lnTo>
                      <a:pt x="2134871" y="1265400"/>
                    </a:lnTo>
                    <a:lnTo>
                      <a:pt x="2133919" y="1289217"/>
                    </a:lnTo>
                    <a:lnTo>
                      <a:pt x="2132649" y="1313034"/>
                    </a:lnTo>
                    <a:lnTo>
                      <a:pt x="2130745" y="1336533"/>
                    </a:lnTo>
                    <a:lnTo>
                      <a:pt x="2127889" y="1359714"/>
                    </a:lnTo>
                    <a:lnTo>
                      <a:pt x="2124399" y="1382896"/>
                    </a:lnTo>
                    <a:lnTo>
                      <a:pt x="2120591" y="1406077"/>
                    </a:lnTo>
                    <a:lnTo>
                      <a:pt x="2116465" y="1428941"/>
                    </a:lnTo>
                    <a:lnTo>
                      <a:pt x="2111388" y="1451170"/>
                    </a:lnTo>
                    <a:lnTo>
                      <a:pt x="2105993" y="1474034"/>
                    </a:lnTo>
                    <a:lnTo>
                      <a:pt x="2099963" y="1495945"/>
                    </a:lnTo>
                    <a:lnTo>
                      <a:pt x="2093299" y="1517856"/>
                    </a:lnTo>
                    <a:lnTo>
                      <a:pt x="2086318" y="1539767"/>
                    </a:lnTo>
                    <a:lnTo>
                      <a:pt x="2078702" y="1561361"/>
                    </a:lnTo>
                    <a:lnTo>
                      <a:pt x="2070769" y="1582320"/>
                    </a:lnTo>
                    <a:lnTo>
                      <a:pt x="2062200" y="1603596"/>
                    </a:lnTo>
                    <a:lnTo>
                      <a:pt x="2052998" y="1624237"/>
                    </a:lnTo>
                    <a:lnTo>
                      <a:pt x="2043477" y="1644560"/>
                    </a:lnTo>
                    <a:lnTo>
                      <a:pt x="2033323" y="1664884"/>
                    </a:lnTo>
                    <a:lnTo>
                      <a:pt x="2023168" y="1684572"/>
                    </a:lnTo>
                    <a:lnTo>
                      <a:pt x="2016689" y="1696395"/>
                    </a:lnTo>
                    <a:lnTo>
                      <a:pt x="2018423" y="1698160"/>
                    </a:lnTo>
                    <a:lnTo>
                      <a:pt x="2036832" y="1716580"/>
                    </a:lnTo>
                    <a:lnTo>
                      <a:pt x="2054606" y="1735318"/>
                    </a:lnTo>
                    <a:lnTo>
                      <a:pt x="2071746" y="1753738"/>
                    </a:lnTo>
                    <a:lnTo>
                      <a:pt x="2088250" y="1772158"/>
                    </a:lnTo>
                    <a:lnTo>
                      <a:pt x="2103802" y="1790578"/>
                    </a:lnTo>
                    <a:lnTo>
                      <a:pt x="2119037" y="1808998"/>
                    </a:lnTo>
                    <a:lnTo>
                      <a:pt x="2133320" y="1827100"/>
                    </a:lnTo>
                    <a:lnTo>
                      <a:pt x="2146650" y="1845202"/>
                    </a:lnTo>
                    <a:lnTo>
                      <a:pt x="2159346" y="1862987"/>
                    </a:lnTo>
                    <a:lnTo>
                      <a:pt x="2171407" y="1880454"/>
                    </a:lnTo>
                    <a:lnTo>
                      <a:pt x="2182516" y="1898239"/>
                    </a:lnTo>
                    <a:lnTo>
                      <a:pt x="2192990" y="1915707"/>
                    </a:lnTo>
                    <a:lnTo>
                      <a:pt x="2202194" y="1932539"/>
                    </a:lnTo>
                    <a:lnTo>
                      <a:pt x="2210447" y="1949371"/>
                    </a:lnTo>
                    <a:lnTo>
                      <a:pt x="2218381" y="1965885"/>
                    </a:lnTo>
                    <a:lnTo>
                      <a:pt x="2224729" y="1982400"/>
                    </a:lnTo>
                    <a:lnTo>
                      <a:pt x="2230442" y="1998279"/>
                    </a:lnTo>
                    <a:lnTo>
                      <a:pt x="2235203" y="2014476"/>
                    </a:lnTo>
                    <a:lnTo>
                      <a:pt x="2237107" y="2022098"/>
                    </a:lnTo>
                    <a:lnTo>
                      <a:pt x="2238695" y="2029720"/>
                    </a:lnTo>
                    <a:lnTo>
                      <a:pt x="2240281" y="2037342"/>
                    </a:lnTo>
                    <a:lnTo>
                      <a:pt x="2241234" y="2044647"/>
                    </a:lnTo>
                    <a:lnTo>
                      <a:pt x="2242186" y="2052586"/>
                    </a:lnTo>
                    <a:lnTo>
                      <a:pt x="2242821" y="2059891"/>
                    </a:lnTo>
                    <a:lnTo>
                      <a:pt x="2243138" y="2067195"/>
                    </a:lnTo>
                    <a:lnTo>
                      <a:pt x="2243138" y="2074500"/>
                    </a:lnTo>
                    <a:lnTo>
                      <a:pt x="2243138" y="2081169"/>
                    </a:lnTo>
                    <a:lnTo>
                      <a:pt x="2242821" y="2088473"/>
                    </a:lnTo>
                    <a:lnTo>
                      <a:pt x="2242186" y="2095460"/>
                    </a:lnTo>
                    <a:lnTo>
                      <a:pt x="2240916" y="2102130"/>
                    </a:lnTo>
                    <a:lnTo>
                      <a:pt x="2239647" y="2108799"/>
                    </a:lnTo>
                    <a:lnTo>
                      <a:pt x="2237742" y="2115468"/>
                    </a:lnTo>
                    <a:lnTo>
                      <a:pt x="2235838" y="2122138"/>
                    </a:lnTo>
                    <a:lnTo>
                      <a:pt x="2233934" y="2128489"/>
                    </a:lnTo>
                    <a:lnTo>
                      <a:pt x="2231395" y="2134841"/>
                    </a:lnTo>
                    <a:lnTo>
                      <a:pt x="2228538" y="2141193"/>
                    </a:lnTo>
                    <a:lnTo>
                      <a:pt x="2225681" y="2147545"/>
                    </a:lnTo>
                    <a:lnTo>
                      <a:pt x="2222190" y="2153261"/>
                    </a:lnTo>
                    <a:lnTo>
                      <a:pt x="2216477" y="2162471"/>
                    </a:lnTo>
                    <a:lnTo>
                      <a:pt x="2209812" y="2170728"/>
                    </a:lnTo>
                    <a:lnTo>
                      <a:pt x="2202512" y="2178986"/>
                    </a:lnTo>
                    <a:lnTo>
                      <a:pt x="2194894" y="2186608"/>
                    </a:lnTo>
                    <a:lnTo>
                      <a:pt x="2186325" y="2193595"/>
                    </a:lnTo>
                    <a:lnTo>
                      <a:pt x="2177438" y="2199946"/>
                    </a:lnTo>
                    <a:lnTo>
                      <a:pt x="2168233" y="2206298"/>
                    </a:lnTo>
                    <a:lnTo>
                      <a:pt x="2158394" y="2211697"/>
                    </a:lnTo>
                    <a:lnTo>
                      <a:pt x="2147920" y="2216461"/>
                    </a:lnTo>
                    <a:lnTo>
                      <a:pt x="2137129" y="2221225"/>
                    </a:lnTo>
                    <a:lnTo>
                      <a:pt x="2125703" y="2225036"/>
                    </a:lnTo>
                    <a:lnTo>
                      <a:pt x="2113641" y="2228529"/>
                    </a:lnTo>
                    <a:lnTo>
                      <a:pt x="2100946" y="2231705"/>
                    </a:lnTo>
                    <a:lnTo>
                      <a:pt x="2088250" y="2234246"/>
                    </a:lnTo>
                    <a:lnTo>
                      <a:pt x="2074919" y="2236151"/>
                    </a:lnTo>
                    <a:lnTo>
                      <a:pt x="2061272" y="2237739"/>
                    </a:lnTo>
                    <a:lnTo>
                      <a:pt x="2047306" y="2239327"/>
                    </a:lnTo>
                    <a:lnTo>
                      <a:pt x="2032706" y="2239962"/>
                    </a:lnTo>
                    <a:lnTo>
                      <a:pt x="2017471" y="2239962"/>
                    </a:lnTo>
                    <a:lnTo>
                      <a:pt x="2001919" y="2239962"/>
                    </a:lnTo>
                    <a:lnTo>
                      <a:pt x="1986049" y="2239645"/>
                    </a:lnTo>
                    <a:lnTo>
                      <a:pt x="1970180" y="2238374"/>
                    </a:lnTo>
                    <a:lnTo>
                      <a:pt x="1953675" y="2237421"/>
                    </a:lnTo>
                    <a:lnTo>
                      <a:pt x="1937171" y="2235516"/>
                    </a:lnTo>
                    <a:lnTo>
                      <a:pt x="1919714" y="2233610"/>
                    </a:lnTo>
                    <a:lnTo>
                      <a:pt x="1901940" y="2230752"/>
                    </a:lnTo>
                    <a:lnTo>
                      <a:pt x="1884483" y="2228211"/>
                    </a:lnTo>
                    <a:lnTo>
                      <a:pt x="1866392" y="2224718"/>
                    </a:lnTo>
                    <a:lnTo>
                      <a:pt x="1847983" y="2221225"/>
                    </a:lnTo>
                    <a:lnTo>
                      <a:pt x="1828940" y="2217096"/>
                    </a:lnTo>
                    <a:lnTo>
                      <a:pt x="1810213" y="2212650"/>
                    </a:lnTo>
                    <a:lnTo>
                      <a:pt x="1791170" y="2208204"/>
                    </a:lnTo>
                    <a:lnTo>
                      <a:pt x="1771491" y="2203122"/>
                    </a:lnTo>
                    <a:lnTo>
                      <a:pt x="1751813" y="2197723"/>
                    </a:lnTo>
                    <a:lnTo>
                      <a:pt x="1732135" y="2192007"/>
                    </a:lnTo>
                    <a:lnTo>
                      <a:pt x="1711822" y="2185973"/>
                    </a:lnTo>
                    <a:lnTo>
                      <a:pt x="1691508" y="2179303"/>
                    </a:lnTo>
                    <a:lnTo>
                      <a:pt x="1671195" y="2172634"/>
                    </a:lnTo>
                    <a:lnTo>
                      <a:pt x="1650882" y="2165965"/>
                    </a:lnTo>
                    <a:lnTo>
                      <a:pt x="1629617" y="2158660"/>
                    </a:lnTo>
                    <a:lnTo>
                      <a:pt x="1587721" y="2143098"/>
                    </a:lnTo>
                    <a:lnTo>
                      <a:pt x="1545507" y="2126584"/>
                    </a:lnTo>
                    <a:lnTo>
                      <a:pt x="1521352" y="2116558"/>
                    </a:lnTo>
                    <a:lnTo>
                      <a:pt x="1503686" y="2122797"/>
                    </a:lnTo>
                    <a:lnTo>
                      <a:pt x="1482107" y="2129783"/>
                    </a:lnTo>
                    <a:lnTo>
                      <a:pt x="1460211" y="2136134"/>
                    </a:lnTo>
                    <a:lnTo>
                      <a:pt x="1437997" y="2142485"/>
                    </a:lnTo>
                    <a:lnTo>
                      <a:pt x="1415784" y="2147884"/>
                    </a:lnTo>
                    <a:lnTo>
                      <a:pt x="1393253" y="2152647"/>
                    </a:lnTo>
                    <a:lnTo>
                      <a:pt x="1370087" y="2157093"/>
                    </a:lnTo>
                    <a:lnTo>
                      <a:pt x="1347556" y="2160903"/>
                    </a:lnTo>
                    <a:lnTo>
                      <a:pt x="1324073" y="2164079"/>
                    </a:lnTo>
                    <a:lnTo>
                      <a:pt x="1300590" y="2166619"/>
                    </a:lnTo>
                    <a:lnTo>
                      <a:pt x="1277107" y="2168842"/>
                    </a:lnTo>
                    <a:lnTo>
                      <a:pt x="1253624" y="2170430"/>
                    </a:lnTo>
                    <a:lnTo>
                      <a:pt x="1235048" y="2171174"/>
                    </a:lnTo>
                    <a:lnTo>
                      <a:pt x="1225595" y="2188845"/>
                    </a:lnTo>
                    <a:lnTo>
                      <a:pt x="1213536" y="2210752"/>
                    </a:lnTo>
                    <a:lnTo>
                      <a:pt x="1201160" y="2232342"/>
                    </a:lnTo>
                    <a:lnTo>
                      <a:pt x="1189101" y="2252980"/>
                    </a:lnTo>
                    <a:lnTo>
                      <a:pt x="1176408" y="2273617"/>
                    </a:lnTo>
                    <a:lnTo>
                      <a:pt x="1163714" y="2292667"/>
                    </a:lnTo>
                    <a:lnTo>
                      <a:pt x="1151020" y="2311082"/>
                    </a:lnTo>
                    <a:lnTo>
                      <a:pt x="1138327" y="2328862"/>
                    </a:lnTo>
                    <a:lnTo>
                      <a:pt x="1125316" y="2346007"/>
                    </a:lnTo>
                    <a:lnTo>
                      <a:pt x="1112305" y="2362200"/>
                    </a:lnTo>
                    <a:lnTo>
                      <a:pt x="1098977" y="2377122"/>
                    </a:lnTo>
                    <a:lnTo>
                      <a:pt x="1085966" y="2391410"/>
                    </a:lnTo>
                    <a:lnTo>
                      <a:pt x="1072638" y="2404745"/>
                    </a:lnTo>
                    <a:lnTo>
                      <a:pt x="1059627" y="2417445"/>
                    </a:lnTo>
                    <a:lnTo>
                      <a:pt x="1045981" y="2429192"/>
                    </a:lnTo>
                    <a:lnTo>
                      <a:pt x="1032653" y="2439352"/>
                    </a:lnTo>
                    <a:lnTo>
                      <a:pt x="1019325" y="2449195"/>
                    </a:lnTo>
                    <a:lnTo>
                      <a:pt x="1012343" y="2453322"/>
                    </a:lnTo>
                    <a:lnTo>
                      <a:pt x="1005679" y="2457450"/>
                    </a:lnTo>
                    <a:lnTo>
                      <a:pt x="998698" y="2460942"/>
                    </a:lnTo>
                    <a:lnTo>
                      <a:pt x="992034" y="2464752"/>
                    </a:lnTo>
                    <a:lnTo>
                      <a:pt x="985370" y="2467927"/>
                    </a:lnTo>
                    <a:lnTo>
                      <a:pt x="978388" y="2471102"/>
                    </a:lnTo>
                    <a:lnTo>
                      <a:pt x="971407" y="2473642"/>
                    </a:lnTo>
                    <a:lnTo>
                      <a:pt x="965060" y="2475865"/>
                    </a:lnTo>
                    <a:lnTo>
                      <a:pt x="958078" y="2477770"/>
                    </a:lnTo>
                    <a:lnTo>
                      <a:pt x="951097" y="2479992"/>
                    </a:lnTo>
                    <a:lnTo>
                      <a:pt x="944750" y="2481262"/>
                    </a:lnTo>
                    <a:lnTo>
                      <a:pt x="937769" y="2482532"/>
                    </a:lnTo>
                    <a:lnTo>
                      <a:pt x="930787" y="2483802"/>
                    </a:lnTo>
                    <a:lnTo>
                      <a:pt x="924440" y="2484120"/>
                    </a:lnTo>
                    <a:lnTo>
                      <a:pt x="917459" y="2484437"/>
                    </a:lnTo>
                    <a:lnTo>
                      <a:pt x="910478" y="2484437"/>
                    </a:lnTo>
                    <a:lnTo>
                      <a:pt x="903813" y="2484120"/>
                    </a:lnTo>
                    <a:lnTo>
                      <a:pt x="897149" y="2483167"/>
                    </a:lnTo>
                    <a:lnTo>
                      <a:pt x="890168" y="2482532"/>
                    </a:lnTo>
                    <a:lnTo>
                      <a:pt x="883504" y="2480945"/>
                    </a:lnTo>
                    <a:lnTo>
                      <a:pt x="872714" y="2478405"/>
                    </a:lnTo>
                    <a:lnTo>
                      <a:pt x="862559" y="2474912"/>
                    </a:lnTo>
                    <a:lnTo>
                      <a:pt x="852722" y="2471102"/>
                    </a:lnTo>
                    <a:lnTo>
                      <a:pt x="843202" y="2466022"/>
                    </a:lnTo>
                    <a:lnTo>
                      <a:pt x="833682" y="2460307"/>
                    </a:lnTo>
                    <a:lnTo>
                      <a:pt x="824796" y="2453957"/>
                    </a:lnTo>
                    <a:lnTo>
                      <a:pt x="815911" y="2447290"/>
                    </a:lnTo>
                    <a:lnTo>
                      <a:pt x="807977" y="2439352"/>
                    </a:lnTo>
                    <a:lnTo>
                      <a:pt x="799726" y="2431097"/>
                    </a:lnTo>
                    <a:lnTo>
                      <a:pt x="792110" y="2422207"/>
                    </a:lnTo>
                    <a:lnTo>
                      <a:pt x="784494" y="2412682"/>
                    </a:lnTo>
                    <a:lnTo>
                      <a:pt x="777513" y="2402205"/>
                    </a:lnTo>
                    <a:lnTo>
                      <a:pt x="770531" y="2391410"/>
                    </a:lnTo>
                    <a:lnTo>
                      <a:pt x="764184" y="2380297"/>
                    </a:lnTo>
                    <a:lnTo>
                      <a:pt x="757520" y="2368550"/>
                    </a:lnTo>
                    <a:lnTo>
                      <a:pt x="751808" y="2355850"/>
                    </a:lnTo>
                    <a:lnTo>
                      <a:pt x="746096" y="2342515"/>
                    </a:lnTo>
                    <a:lnTo>
                      <a:pt x="740701" y="2329180"/>
                    </a:lnTo>
                    <a:lnTo>
                      <a:pt x="735624" y="2314892"/>
                    </a:lnTo>
                    <a:lnTo>
                      <a:pt x="730864" y="2300287"/>
                    </a:lnTo>
                    <a:lnTo>
                      <a:pt x="726104" y="2285365"/>
                    </a:lnTo>
                    <a:lnTo>
                      <a:pt x="721978" y="2269490"/>
                    </a:lnTo>
                    <a:lnTo>
                      <a:pt x="718170" y="2253615"/>
                    </a:lnTo>
                    <a:lnTo>
                      <a:pt x="714362" y="2237105"/>
                    </a:lnTo>
                    <a:lnTo>
                      <a:pt x="710871" y="2219960"/>
                    </a:lnTo>
                    <a:lnTo>
                      <a:pt x="707698" y="2202815"/>
                    </a:lnTo>
                    <a:lnTo>
                      <a:pt x="704525" y="2185035"/>
                    </a:lnTo>
                    <a:lnTo>
                      <a:pt x="701986" y="2166620"/>
                    </a:lnTo>
                    <a:lnTo>
                      <a:pt x="699765" y="2148205"/>
                    </a:lnTo>
                    <a:lnTo>
                      <a:pt x="697226" y="2128837"/>
                    </a:lnTo>
                    <a:lnTo>
                      <a:pt x="695322" y="2109787"/>
                    </a:lnTo>
                    <a:lnTo>
                      <a:pt x="693735" y="2090102"/>
                    </a:lnTo>
                    <a:lnTo>
                      <a:pt x="692466" y="2070100"/>
                    </a:lnTo>
                    <a:lnTo>
                      <a:pt x="691196" y="2049780"/>
                    </a:lnTo>
                    <a:lnTo>
                      <a:pt x="689927" y="2029142"/>
                    </a:lnTo>
                    <a:lnTo>
                      <a:pt x="689723" y="2015447"/>
                    </a:lnTo>
                    <a:lnTo>
                      <a:pt x="685908" y="2012923"/>
                    </a:lnTo>
                    <a:lnTo>
                      <a:pt x="667502" y="1999903"/>
                    </a:lnTo>
                    <a:lnTo>
                      <a:pt x="649414" y="1986884"/>
                    </a:lnTo>
                    <a:lnTo>
                      <a:pt x="631643" y="1973229"/>
                    </a:lnTo>
                    <a:lnTo>
                      <a:pt x="614507" y="1958939"/>
                    </a:lnTo>
                    <a:lnTo>
                      <a:pt x="597371" y="1944966"/>
                    </a:lnTo>
                    <a:lnTo>
                      <a:pt x="580552" y="1929724"/>
                    </a:lnTo>
                    <a:lnTo>
                      <a:pt x="564050" y="1914799"/>
                    </a:lnTo>
                    <a:lnTo>
                      <a:pt x="548501" y="1899239"/>
                    </a:lnTo>
                    <a:lnTo>
                      <a:pt x="532634" y="1883043"/>
                    </a:lnTo>
                    <a:lnTo>
                      <a:pt x="517719" y="1866848"/>
                    </a:lnTo>
                    <a:lnTo>
                      <a:pt x="502852" y="1850389"/>
                    </a:lnTo>
                    <a:lnTo>
                      <a:pt x="490220" y="1853864"/>
                    </a:lnTo>
                    <a:lnTo>
                      <a:pt x="465455" y="1859900"/>
                    </a:lnTo>
                    <a:lnTo>
                      <a:pt x="440690" y="1865300"/>
                    </a:lnTo>
                    <a:lnTo>
                      <a:pt x="416560" y="1870700"/>
                    </a:lnTo>
                    <a:lnTo>
                      <a:pt x="392748" y="1875465"/>
                    </a:lnTo>
                    <a:lnTo>
                      <a:pt x="369253" y="1879277"/>
                    </a:lnTo>
                    <a:lnTo>
                      <a:pt x="346710" y="1882772"/>
                    </a:lnTo>
                    <a:lnTo>
                      <a:pt x="324485" y="1885631"/>
                    </a:lnTo>
                    <a:lnTo>
                      <a:pt x="302578" y="1887537"/>
                    </a:lnTo>
                    <a:lnTo>
                      <a:pt x="281305" y="1889443"/>
                    </a:lnTo>
                    <a:lnTo>
                      <a:pt x="260668" y="1890396"/>
                    </a:lnTo>
                    <a:lnTo>
                      <a:pt x="240665" y="1890713"/>
                    </a:lnTo>
                    <a:lnTo>
                      <a:pt x="220980" y="1890396"/>
                    </a:lnTo>
                    <a:lnTo>
                      <a:pt x="202248" y="1889443"/>
                    </a:lnTo>
                    <a:lnTo>
                      <a:pt x="184150" y="1887537"/>
                    </a:lnTo>
                    <a:lnTo>
                      <a:pt x="166370" y="1885313"/>
                    </a:lnTo>
                    <a:lnTo>
                      <a:pt x="149860" y="1882136"/>
                    </a:lnTo>
                    <a:lnTo>
                      <a:pt x="133668" y="1878324"/>
                    </a:lnTo>
                    <a:lnTo>
                      <a:pt x="126048" y="1876418"/>
                    </a:lnTo>
                    <a:lnTo>
                      <a:pt x="118428" y="1874195"/>
                    </a:lnTo>
                    <a:lnTo>
                      <a:pt x="111125" y="1871336"/>
                    </a:lnTo>
                    <a:lnTo>
                      <a:pt x="103823" y="1868794"/>
                    </a:lnTo>
                    <a:lnTo>
                      <a:pt x="96838" y="1865936"/>
                    </a:lnTo>
                    <a:lnTo>
                      <a:pt x="90170" y="1862759"/>
                    </a:lnTo>
                    <a:lnTo>
                      <a:pt x="83820" y="1859582"/>
                    </a:lnTo>
                    <a:lnTo>
                      <a:pt x="77153" y="1856088"/>
                    </a:lnTo>
                    <a:lnTo>
                      <a:pt x="71438" y="1852276"/>
                    </a:lnTo>
                    <a:lnTo>
                      <a:pt x="65405" y="1848464"/>
                    </a:lnTo>
                    <a:lnTo>
                      <a:pt x="60008" y="1844652"/>
                    </a:lnTo>
                    <a:lnTo>
                      <a:pt x="54293" y="1839887"/>
                    </a:lnTo>
                    <a:lnTo>
                      <a:pt x="49213" y="1835758"/>
                    </a:lnTo>
                    <a:lnTo>
                      <a:pt x="44133" y="1830993"/>
                    </a:lnTo>
                    <a:lnTo>
                      <a:pt x="39688" y="1826228"/>
                    </a:lnTo>
                    <a:lnTo>
                      <a:pt x="34925" y="1821145"/>
                    </a:lnTo>
                    <a:lnTo>
                      <a:pt x="30798" y="1815745"/>
                    </a:lnTo>
                    <a:lnTo>
                      <a:pt x="26353" y="1810345"/>
                    </a:lnTo>
                    <a:lnTo>
                      <a:pt x="22543" y="1804627"/>
                    </a:lnTo>
                    <a:lnTo>
                      <a:pt x="19050" y="1798273"/>
                    </a:lnTo>
                    <a:lnTo>
                      <a:pt x="14288" y="1788744"/>
                    </a:lnTo>
                    <a:lnTo>
                      <a:pt x="9843" y="1778896"/>
                    </a:lnTo>
                    <a:lnTo>
                      <a:pt x="6668" y="1768731"/>
                    </a:lnTo>
                    <a:lnTo>
                      <a:pt x="3810" y="1758566"/>
                    </a:lnTo>
                    <a:lnTo>
                      <a:pt x="1905" y="1747765"/>
                    </a:lnTo>
                    <a:lnTo>
                      <a:pt x="318" y="1736647"/>
                    </a:lnTo>
                    <a:lnTo>
                      <a:pt x="0" y="1725211"/>
                    </a:lnTo>
                    <a:lnTo>
                      <a:pt x="0" y="1714093"/>
                    </a:lnTo>
                    <a:lnTo>
                      <a:pt x="1270" y="1702657"/>
                    </a:lnTo>
                    <a:lnTo>
                      <a:pt x="2540" y="1690904"/>
                    </a:lnTo>
                    <a:lnTo>
                      <a:pt x="4445" y="1678832"/>
                    </a:lnTo>
                    <a:lnTo>
                      <a:pt x="7620" y="1666761"/>
                    </a:lnTo>
                    <a:lnTo>
                      <a:pt x="11113" y="1654690"/>
                    </a:lnTo>
                    <a:lnTo>
                      <a:pt x="15240" y="1642301"/>
                    </a:lnTo>
                    <a:lnTo>
                      <a:pt x="20003" y="1629595"/>
                    </a:lnTo>
                    <a:lnTo>
                      <a:pt x="25400" y="1616570"/>
                    </a:lnTo>
                    <a:lnTo>
                      <a:pt x="31115" y="1603864"/>
                    </a:lnTo>
                    <a:lnTo>
                      <a:pt x="38100" y="1590840"/>
                    </a:lnTo>
                    <a:lnTo>
                      <a:pt x="45085" y="1577180"/>
                    </a:lnTo>
                    <a:lnTo>
                      <a:pt x="52705" y="1564156"/>
                    </a:lnTo>
                    <a:lnTo>
                      <a:pt x="60960" y="1550814"/>
                    </a:lnTo>
                    <a:lnTo>
                      <a:pt x="69850" y="1536837"/>
                    </a:lnTo>
                    <a:lnTo>
                      <a:pt x="79058" y="1523495"/>
                    </a:lnTo>
                    <a:lnTo>
                      <a:pt x="88900" y="1509518"/>
                    </a:lnTo>
                    <a:lnTo>
                      <a:pt x="99060" y="1495859"/>
                    </a:lnTo>
                    <a:lnTo>
                      <a:pt x="110173" y="1481564"/>
                    </a:lnTo>
                    <a:lnTo>
                      <a:pt x="121285" y="1467587"/>
                    </a:lnTo>
                    <a:lnTo>
                      <a:pt x="133350" y="1453610"/>
                    </a:lnTo>
                    <a:lnTo>
                      <a:pt x="145733" y="1439315"/>
                    </a:lnTo>
                    <a:lnTo>
                      <a:pt x="158433" y="1425020"/>
                    </a:lnTo>
                    <a:lnTo>
                      <a:pt x="171450" y="1410725"/>
                    </a:lnTo>
                    <a:lnTo>
                      <a:pt x="185103" y="1396748"/>
                    </a:lnTo>
                    <a:lnTo>
                      <a:pt x="199073" y="1382136"/>
                    </a:lnTo>
                    <a:lnTo>
                      <a:pt x="213678" y="1367841"/>
                    </a:lnTo>
                    <a:lnTo>
                      <a:pt x="228283" y="1353228"/>
                    </a:lnTo>
                    <a:lnTo>
                      <a:pt x="243523" y="1338616"/>
                    </a:lnTo>
                    <a:lnTo>
                      <a:pt x="259080" y="1324321"/>
                    </a:lnTo>
                    <a:lnTo>
                      <a:pt x="275273" y="1309709"/>
                    </a:lnTo>
                    <a:lnTo>
                      <a:pt x="278354" y="1306873"/>
                    </a:lnTo>
                    <a:lnTo>
                      <a:pt x="277177" y="1289217"/>
                    </a:lnTo>
                    <a:lnTo>
                      <a:pt x="276542" y="1265400"/>
                    </a:lnTo>
                    <a:lnTo>
                      <a:pt x="276225" y="1241584"/>
                    </a:lnTo>
                    <a:lnTo>
                      <a:pt x="276542" y="1217132"/>
                    </a:lnTo>
                    <a:lnTo>
                      <a:pt x="277177" y="1193316"/>
                    </a:lnTo>
                    <a:lnTo>
                      <a:pt x="278764" y="1169817"/>
                    </a:lnTo>
                    <a:lnTo>
                      <a:pt x="280668" y="1146000"/>
                    </a:lnTo>
                    <a:lnTo>
                      <a:pt x="283524" y="1123136"/>
                    </a:lnTo>
                    <a:lnTo>
                      <a:pt x="286697" y="1099637"/>
                    </a:lnTo>
                    <a:lnTo>
                      <a:pt x="290823" y="1076456"/>
                    </a:lnTo>
                    <a:lnTo>
                      <a:pt x="294948" y="1053909"/>
                    </a:lnTo>
                    <a:lnTo>
                      <a:pt x="300025" y="1031045"/>
                    </a:lnTo>
                    <a:lnTo>
                      <a:pt x="305420" y="1008817"/>
                    </a:lnTo>
                    <a:lnTo>
                      <a:pt x="311449" y="986588"/>
                    </a:lnTo>
                    <a:lnTo>
                      <a:pt x="318114" y="964677"/>
                    </a:lnTo>
                    <a:lnTo>
                      <a:pt x="321267" y="954459"/>
                    </a:lnTo>
                    <a:lnTo>
                      <a:pt x="311816" y="945006"/>
                    </a:lnTo>
                    <a:lnTo>
                      <a:pt x="298479" y="930715"/>
                    </a:lnTo>
                    <a:lnTo>
                      <a:pt x="285459" y="916107"/>
                    </a:lnTo>
                    <a:lnTo>
                      <a:pt x="272757" y="901815"/>
                    </a:lnTo>
                    <a:lnTo>
                      <a:pt x="260373" y="887524"/>
                    </a:lnTo>
                    <a:lnTo>
                      <a:pt x="248306" y="873868"/>
                    </a:lnTo>
                    <a:lnTo>
                      <a:pt x="236874" y="859577"/>
                    </a:lnTo>
                    <a:lnTo>
                      <a:pt x="226077" y="845604"/>
                    </a:lnTo>
                    <a:lnTo>
                      <a:pt x="215915" y="831948"/>
                    </a:lnTo>
                    <a:lnTo>
                      <a:pt x="206071" y="817974"/>
                    </a:lnTo>
                    <a:lnTo>
                      <a:pt x="196544" y="804318"/>
                    </a:lnTo>
                    <a:lnTo>
                      <a:pt x="191046" y="795873"/>
                    </a:lnTo>
                    <a:lnTo>
                      <a:pt x="188135" y="796289"/>
                    </a:lnTo>
                    <a:lnTo>
                      <a:pt x="181777" y="796925"/>
                    </a:lnTo>
                    <a:lnTo>
                      <a:pt x="175419" y="796925"/>
                    </a:lnTo>
                    <a:lnTo>
                      <a:pt x="169060" y="796925"/>
                    </a:lnTo>
                    <a:lnTo>
                      <a:pt x="162385" y="796289"/>
                    </a:lnTo>
                    <a:lnTo>
                      <a:pt x="156344" y="795336"/>
                    </a:lnTo>
                    <a:lnTo>
                      <a:pt x="150304" y="794382"/>
                    </a:lnTo>
                    <a:lnTo>
                      <a:pt x="143946" y="793110"/>
                    </a:lnTo>
                    <a:lnTo>
                      <a:pt x="137906" y="791203"/>
                    </a:lnTo>
                    <a:lnTo>
                      <a:pt x="132184" y="789295"/>
                    </a:lnTo>
                    <a:lnTo>
                      <a:pt x="126462" y="787070"/>
                    </a:lnTo>
                    <a:lnTo>
                      <a:pt x="120422" y="784845"/>
                    </a:lnTo>
                    <a:lnTo>
                      <a:pt x="115017" y="781666"/>
                    </a:lnTo>
                    <a:lnTo>
                      <a:pt x="110249" y="778805"/>
                    </a:lnTo>
                    <a:lnTo>
                      <a:pt x="104845" y="775626"/>
                    </a:lnTo>
                    <a:lnTo>
                      <a:pt x="99758" y="772129"/>
                    </a:lnTo>
                    <a:lnTo>
                      <a:pt x="94990" y="768314"/>
                    </a:lnTo>
                    <a:lnTo>
                      <a:pt x="90539" y="764181"/>
                    </a:lnTo>
                    <a:lnTo>
                      <a:pt x="86406" y="760049"/>
                    </a:lnTo>
                    <a:lnTo>
                      <a:pt x="81956" y="755916"/>
                    </a:lnTo>
                    <a:lnTo>
                      <a:pt x="77823" y="751147"/>
                    </a:lnTo>
                    <a:lnTo>
                      <a:pt x="74326" y="746379"/>
                    </a:lnTo>
                    <a:lnTo>
                      <a:pt x="70829" y="741292"/>
                    </a:lnTo>
                    <a:lnTo>
                      <a:pt x="67332" y="736206"/>
                    </a:lnTo>
                    <a:lnTo>
                      <a:pt x="64471" y="730802"/>
                    </a:lnTo>
                    <a:lnTo>
                      <a:pt x="61610" y="725397"/>
                    </a:lnTo>
                    <a:lnTo>
                      <a:pt x="59067" y="719993"/>
                    </a:lnTo>
                    <a:lnTo>
                      <a:pt x="56524" y="714271"/>
                    </a:lnTo>
                    <a:lnTo>
                      <a:pt x="54616" y="708549"/>
                    </a:lnTo>
                    <a:lnTo>
                      <a:pt x="53345" y="702509"/>
                    </a:lnTo>
                    <a:lnTo>
                      <a:pt x="51755" y="696151"/>
                    </a:lnTo>
                    <a:lnTo>
                      <a:pt x="50484" y="690111"/>
                    </a:lnTo>
                    <a:lnTo>
                      <a:pt x="49848" y="683752"/>
                    </a:lnTo>
                    <a:lnTo>
                      <a:pt x="49212" y="677394"/>
                    </a:lnTo>
                    <a:lnTo>
                      <a:pt x="49212" y="670719"/>
                    </a:lnTo>
                    <a:lnTo>
                      <a:pt x="49212" y="664361"/>
                    </a:lnTo>
                    <a:lnTo>
                      <a:pt x="49848" y="657685"/>
                    </a:lnTo>
                    <a:lnTo>
                      <a:pt x="50484" y="651645"/>
                    </a:lnTo>
                    <a:lnTo>
                      <a:pt x="51755" y="645287"/>
                    </a:lnTo>
                    <a:lnTo>
                      <a:pt x="53345" y="639246"/>
                    </a:lnTo>
                    <a:lnTo>
                      <a:pt x="54616" y="633206"/>
                    </a:lnTo>
                    <a:lnTo>
                      <a:pt x="56524" y="627484"/>
                    </a:lnTo>
                    <a:lnTo>
                      <a:pt x="59067" y="621444"/>
                    </a:lnTo>
                    <a:lnTo>
                      <a:pt x="61610" y="616040"/>
                    </a:lnTo>
                    <a:lnTo>
                      <a:pt x="64471" y="610635"/>
                    </a:lnTo>
                    <a:lnTo>
                      <a:pt x="67332" y="605549"/>
                    </a:lnTo>
                    <a:lnTo>
                      <a:pt x="70829" y="600463"/>
                    </a:lnTo>
                    <a:lnTo>
                      <a:pt x="74326" y="595376"/>
                    </a:lnTo>
                    <a:lnTo>
                      <a:pt x="77823" y="590290"/>
                    </a:lnTo>
                    <a:lnTo>
                      <a:pt x="81956" y="585839"/>
                    </a:lnTo>
                    <a:lnTo>
                      <a:pt x="86406" y="581389"/>
                    </a:lnTo>
                    <a:lnTo>
                      <a:pt x="90539" y="577256"/>
                    </a:lnTo>
                    <a:lnTo>
                      <a:pt x="94990" y="573441"/>
                    </a:lnTo>
                    <a:lnTo>
                      <a:pt x="99758" y="569626"/>
                    </a:lnTo>
                    <a:lnTo>
                      <a:pt x="104845" y="566129"/>
                    </a:lnTo>
                    <a:lnTo>
                      <a:pt x="110249" y="562632"/>
                    </a:lnTo>
                    <a:lnTo>
                      <a:pt x="115017" y="560089"/>
                    </a:lnTo>
                    <a:lnTo>
                      <a:pt x="120422" y="556910"/>
                    </a:lnTo>
                    <a:lnTo>
                      <a:pt x="126462" y="554685"/>
                    </a:lnTo>
                    <a:lnTo>
                      <a:pt x="132184" y="552142"/>
                    </a:lnTo>
                    <a:lnTo>
                      <a:pt x="137906" y="550234"/>
                    </a:lnTo>
                    <a:lnTo>
                      <a:pt x="143255" y="548545"/>
                    </a:lnTo>
                    <a:lnTo>
                      <a:pt x="146053" y="542949"/>
                    </a:lnTo>
                    <a:lnTo>
                      <a:pt x="149546" y="536915"/>
                    </a:lnTo>
                    <a:lnTo>
                      <a:pt x="153357" y="531198"/>
                    </a:lnTo>
                    <a:lnTo>
                      <a:pt x="157485" y="525799"/>
                    </a:lnTo>
                    <a:lnTo>
                      <a:pt x="161613" y="520400"/>
                    </a:lnTo>
                    <a:lnTo>
                      <a:pt x="166059" y="515637"/>
                    </a:lnTo>
                    <a:lnTo>
                      <a:pt x="171140" y="510555"/>
                    </a:lnTo>
                    <a:lnTo>
                      <a:pt x="175903" y="505792"/>
                    </a:lnTo>
                    <a:lnTo>
                      <a:pt x="181302" y="501345"/>
                    </a:lnTo>
                    <a:lnTo>
                      <a:pt x="186700" y="497217"/>
                    </a:lnTo>
                    <a:lnTo>
                      <a:pt x="192416" y="492771"/>
                    </a:lnTo>
                    <a:lnTo>
                      <a:pt x="198132" y="488960"/>
                    </a:lnTo>
                    <a:lnTo>
                      <a:pt x="204166" y="485466"/>
                    </a:lnTo>
                    <a:lnTo>
                      <a:pt x="210517" y="481973"/>
                    </a:lnTo>
                    <a:lnTo>
                      <a:pt x="216868" y="478480"/>
                    </a:lnTo>
                    <a:lnTo>
                      <a:pt x="223854" y="475621"/>
                    </a:lnTo>
                    <a:lnTo>
                      <a:pt x="230840" y="472446"/>
                    </a:lnTo>
                    <a:lnTo>
                      <a:pt x="238144" y="469905"/>
                    </a:lnTo>
                    <a:lnTo>
                      <a:pt x="245448" y="467364"/>
                    </a:lnTo>
                    <a:lnTo>
                      <a:pt x="252751" y="465141"/>
                    </a:lnTo>
                    <a:lnTo>
                      <a:pt x="260373" y="462918"/>
                    </a:lnTo>
                    <a:lnTo>
                      <a:pt x="276568" y="459107"/>
                    </a:lnTo>
                    <a:lnTo>
                      <a:pt x="293398" y="455931"/>
                    </a:lnTo>
                    <a:lnTo>
                      <a:pt x="310864" y="453708"/>
                    </a:lnTo>
                    <a:lnTo>
                      <a:pt x="329282" y="452120"/>
                    </a:lnTo>
                    <a:lnTo>
                      <a:pt x="348017" y="450850"/>
                    </a:lnTo>
                    <a:lnTo>
                      <a:pt x="367071" y="450850"/>
                    </a:lnTo>
                    <a:lnTo>
                      <a:pt x="387712" y="450850"/>
                    </a:lnTo>
                    <a:lnTo>
                      <a:pt x="408035" y="452120"/>
                    </a:lnTo>
                    <a:lnTo>
                      <a:pt x="429629" y="453708"/>
                    </a:lnTo>
                    <a:lnTo>
                      <a:pt x="450905" y="455931"/>
                    </a:lnTo>
                    <a:lnTo>
                      <a:pt x="473769" y="458790"/>
                    </a:lnTo>
                    <a:lnTo>
                      <a:pt x="496315" y="461965"/>
                    </a:lnTo>
                    <a:lnTo>
                      <a:pt x="519814" y="466412"/>
                    </a:lnTo>
                    <a:lnTo>
                      <a:pt x="543631" y="470858"/>
                    </a:lnTo>
                    <a:lnTo>
                      <a:pt x="567447" y="475939"/>
                    </a:lnTo>
                    <a:lnTo>
                      <a:pt x="592216" y="481655"/>
                    </a:lnTo>
                    <a:lnTo>
                      <a:pt x="616985" y="488007"/>
                    </a:lnTo>
                    <a:lnTo>
                      <a:pt x="642390" y="494359"/>
                    </a:lnTo>
                    <a:lnTo>
                      <a:pt x="649347" y="496334"/>
                    </a:lnTo>
                    <a:lnTo>
                      <a:pt x="649414" y="496284"/>
                    </a:lnTo>
                    <a:lnTo>
                      <a:pt x="667502" y="482629"/>
                    </a:lnTo>
                    <a:lnTo>
                      <a:pt x="685908" y="469927"/>
                    </a:lnTo>
                    <a:lnTo>
                      <a:pt x="704631" y="457543"/>
                    </a:lnTo>
                    <a:lnTo>
                      <a:pt x="723671" y="445793"/>
                    </a:lnTo>
                    <a:lnTo>
                      <a:pt x="742711" y="434361"/>
                    </a:lnTo>
                    <a:lnTo>
                      <a:pt x="762386" y="423564"/>
                    </a:lnTo>
                    <a:lnTo>
                      <a:pt x="782378" y="413085"/>
                    </a:lnTo>
                    <a:lnTo>
                      <a:pt x="802688" y="402606"/>
                    </a:lnTo>
                    <a:lnTo>
                      <a:pt x="822997" y="393397"/>
                    </a:lnTo>
                    <a:lnTo>
                      <a:pt x="843942" y="384188"/>
                    </a:lnTo>
                    <a:lnTo>
                      <a:pt x="864886" y="375931"/>
                    </a:lnTo>
                    <a:lnTo>
                      <a:pt x="875299" y="371888"/>
                    </a:lnTo>
                    <a:lnTo>
                      <a:pt x="876926" y="355600"/>
                    </a:lnTo>
                    <a:lnTo>
                      <a:pt x="879146" y="336550"/>
                    </a:lnTo>
                    <a:lnTo>
                      <a:pt x="881366" y="317818"/>
                    </a:lnTo>
                    <a:lnTo>
                      <a:pt x="884221" y="299720"/>
                    </a:lnTo>
                    <a:lnTo>
                      <a:pt x="887076" y="281622"/>
                    </a:lnTo>
                    <a:lnTo>
                      <a:pt x="890247" y="264478"/>
                    </a:lnTo>
                    <a:lnTo>
                      <a:pt x="893736" y="247650"/>
                    </a:lnTo>
                    <a:lnTo>
                      <a:pt x="897542" y="231140"/>
                    </a:lnTo>
                    <a:lnTo>
                      <a:pt x="901349" y="214948"/>
                    </a:lnTo>
                    <a:lnTo>
                      <a:pt x="906106" y="199390"/>
                    </a:lnTo>
                    <a:lnTo>
                      <a:pt x="910229" y="184150"/>
                    </a:lnTo>
                    <a:lnTo>
                      <a:pt x="915304" y="169545"/>
                    </a:lnTo>
                    <a:lnTo>
                      <a:pt x="920379" y="155257"/>
                    </a:lnTo>
                    <a:lnTo>
                      <a:pt x="925454" y="141922"/>
                    </a:lnTo>
                    <a:lnTo>
                      <a:pt x="931480" y="128905"/>
                    </a:lnTo>
                    <a:lnTo>
                      <a:pt x="937507" y="116523"/>
                    </a:lnTo>
                    <a:lnTo>
                      <a:pt x="943533" y="104140"/>
                    </a:lnTo>
                    <a:lnTo>
                      <a:pt x="950194" y="93028"/>
                    </a:lnTo>
                    <a:lnTo>
                      <a:pt x="957172" y="82233"/>
                    </a:lnTo>
                    <a:lnTo>
                      <a:pt x="963833" y="71755"/>
                    </a:lnTo>
                    <a:lnTo>
                      <a:pt x="971762" y="62230"/>
                    </a:lnTo>
                    <a:lnTo>
                      <a:pt x="979374" y="53340"/>
                    </a:lnTo>
                    <a:lnTo>
                      <a:pt x="987304" y="45403"/>
                    </a:lnTo>
                    <a:lnTo>
                      <a:pt x="995868" y="37783"/>
                    </a:lnTo>
                    <a:lnTo>
                      <a:pt x="1004431" y="30797"/>
                    </a:lnTo>
                    <a:lnTo>
                      <a:pt x="1013630" y="24130"/>
                    </a:lnTo>
                    <a:lnTo>
                      <a:pt x="1022828" y="18733"/>
                    </a:lnTo>
                    <a:lnTo>
                      <a:pt x="1032343" y="13970"/>
                    </a:lnTo>
                    <a:lnTo>
                      <a:pt x="1042176" y="9525"/>
                    </a:lnTo>
                    <a:lnTo>
                      <a:pt x="1052325" y="6033"/>
                    </a:lnTo>
                    <a:lnTo>
                      <a:pt x="1063109" y="3493"/>
                    </a:lnTo>
                    <a:lnTo>
                      <a:pt x="1069453" y="2223"/>
                    </a:lnTo>
                    <a:lnTo>
                      <a:pt x="1076431" y="1270"/>
                    </a:lnTo>
                    <a:lnTo>
                      <a:pt x="1083409" y="318"/>
                    </a:lnTo>
                    <a:lnTo>
                      <a:pt x="109006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8" name="组合 32">
              <a:extLst>
                <a:ext uri="{FF2B5EF4-FFF2-40B4-BE49-F238E27FC236}">
                  <a16:creationId xmlns:a16="http://schemas.microsoft.com/office/drawing/2014/main" id="{7E1EC8D3-53E0-4044-A82A-4C5EE398D172}"/>
                </a:ext>
              </a:extLst>
            </p:cNvPr>
            <p:cNvGrpSpPr/>
            <p:nvPr/>
          </p:nvGrpSpPr>
          <p:grpSpPr>
            <a:xfrm>
              <a:off x="5042505" y="3430033"/>
              <a:ext cx="1200000" cy="1200000"/>
              <a:chOff x="4229236" y="3968984"/>
              <a:chExt cx="792000" cy="792000"/>
            </a:xfrm>
          </p:grpSpPr>
          <p:sp>
            <p:nvSpPr>
              <p:cNvPr id="118" name="MH_Other_2">
                <a:extLst>
                  <a:ext uri="{FF2B5EF4-FFF2-40B4-BE49-F238E27FC236}">
                    <a16:creationId xmlns:a16="http://schemas.microsoft.com/office/drawing/2014/main" id="{3179AE4B-1CD2-47AA-BBFF-2774275A9DE1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29236" y="3968984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MH_Title_1">
                <a:extLst>
                  <a:ext uri="{FF2B5EF4-FFF2-40B4-BE49-F238E27FC236}">
                    <a16:creationId xmlns:a16="http://schemas.microsoft.com/office/drawing/2014/main" id="{2FF918FC-E990-4B4D-863C-DA8EAE190E6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355236" y="4094984"/>
                <a:ext cx="540000" cy="54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09" name="组合 36">
              <a:extLst>
                <a:ext uri="{FF2B5EF4-FFF2-40B4-BE49-F238E27FC236}">
                  <a16:creationId xmlns:a16="http://schemas.microsoft.com/office/drawing/2014/main" id="{82B18CFA-CE96-4296-A9C3-D13D5D153932}"/>
                </a:ext>
              </a:extLst>
            </p:cNvPr>
            <p:cNvGrpSpPr/>
            <p:nvPr/>
          </p:nvGrpSpPr>
          <p:grpSpPr>
            <a:xfrm>
              <a:off x="4386875" y="4837224"/>
              <a:ext cx="1200000" cy="1200000"/>
              <a:chOff x="3379310" y="4038363"/>
              <a:chExt cx="900000" cy="900000"/>
            </a:xfrm>
          </p:grpSpPr>
          <p:grpSp>
            <p:nvGrpSpPr>
              <p:cNvPr id="114" name="组合 37">
                <a:extLst>
                  <a:ext uri="{FF2B5EF4-FFF2-40B4-BE49-F238E27FC236}">
                    <a16:creationId xmlns:a16="http://schemas.microsoft.com/office/drawing/2014/main" id="{C9A2F834-2E18-4C8B-B706-94D3B31024B9}"/>
                  </a:ext>
                </a:extLst>
              </p:cNvPr>
              <p:cNvGrpSpPr/>
              <p:nvPr/>
            </p:nvGrpSpPr>
            <p:grpSpPr>
              <a:xfrm>
                <a:off x="3379310" y="4038363"/>
                <a:ext cx="900000" cy="900000"/>
                <a:chOff x="4229236" y="3968984"/>
                <a:chExt cx="792000" cy="792000"/>
              </a:xfrm>
            </p:grpSpPr>
            <p:sp>
              <p:nvSpPr>
                <p:cNvPr id="116" name="MH_Other_2">
                  <a:extLst>
                    <a:ext uri="{FF2B5EF4-FFF2-40B4-BE49-F238E27FC236}">
                      <a16:creationId xmlns:a16="http://schemas.microsoft.com/office/drawing/2014/main" id="{0828535B-CB1E-4C3B-B240-3A063AB1797E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4229236" y="3968984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E0E0E0"/>
                    </a:gs>
                  </a:gsLst>
                  <a:lin ang="8100000" scaled="0"/>
                  <a:tileRect/>
                </a:gradFill>
                <a:ln w="349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2540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MH_Title_1">
                  <a:extLst>
                    <a:ext uri="{FF2B5EF4-FFF2-40B4-BE49-F238E27FC236}">
                      <a16:creationId xmlns:a16="http://schemas.microsoft.com/office/drawing/2014/main" id="{FB53CDE3-5B35-4429-875F-0F09483A0E0B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4355236" y="4094984"/>
                  <a:ext cx="540000" cy="540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 lang="zh-CN" altLang="en-US" sz="1600" b="1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5" name="KSO_Shape">
                <a:extLst>
                  <a:ext uri="{FF2B5EF4-FFF2-40B4-BE49-F238E27FC236}">
                    <a16:creationId xmlns:a16="http://schemas.microsoft.com/office/drawing/2014/main" id="{C66B6071-94FF-4F01-A280-5689BDD6334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685294" y="4337297"/>
                <a:ext cx="288033" cy="302132"/>
              </a:xfrm>
              <a:custGeom>
                <a:avLst/>
                <a:gdLst>
                  <a:gd name="connsiteX0" fmla="*/ 4461768 w 5394523"/>
                  <a:gd name="connsiteY0" fmla="*/ 3204655 h 5658773"/>
                  <a:gd name="connsiteX1" fmla="*/ 932755 w 5394523"/>
                  <a:gd name="connsiteY1" fmla="*/ 3204655 h 5658773"/>
                  <a:gd name="connsiteX2" fmla="*/ 932755 w 5394523"/>
                  <a:gd name="connsiteY2" fmla="*/ 3680451 h 5658773"/>
                  <a:gd name="connsiteX3" fmla="*/ 935888 w 5394523"/>
                  <a:gd name="connsiteY3" fmla="*/ 3730118 h 5658773"/>
                  <a:gd name="connsiteX4" fmla="*/ 933854 w 5394523"/>
                  <a:gd name="connsiteY4" fmla="*/ 3730118 h 5658773"/>
                  <a:gd name="connsiteX5" fmla="*/ 919576 w 5394523"/>
                  <a:gd name="connsiteY5" fmla="*/ 3878377 h 5658773"/>
                  <a:gd name="connsiteX6" fmla="*/ 25312 w 5394523"/>
                  <a:gd name="connsiteY6" fmla="*/ 4724735 h 5658773"/>
                  <a:gd name="connsiteX7" fmla="*/ 0 w 5394523"/>
                  <a:gd name="connsiteY7" fmla="*/ 4726073 h 5658773"/>
                  <a:gd name="connsiteX8" fmla="*/ 0 w 5394523"/>
                  <a:gd name="connsiteY8" fmla="*/ 4987418 h 5658773"/>
                  <a:gd name="connsiteX9" fmla="*/ 1696229 w 5394523"/>
                  <a:gd name="connsiteY9" fmla="*/ 4987418 h 5658773"/>
                  <a:gd name="connsiteX10" fmla="*/ 1708125 w 5394523"/>
                  <a:gd name="connsiteY10" fmla="*/ 5046603 h 5658773"/>
                  <a:gd name="connsiteX11" fmla="*/ 2697262 w 5394523"/>
                  <a:gd name="connsiteY11" fmla="*/ 5658773 h 5658773"/>
                  <a:gd name="connsiteX12" fmla="*/ 3686400 w 5394523"/>
                  <a:gd name="connsiteY12" fmla="*/ 5046603 h 5658773"/>
                  <a:gd name="connsiteX13" fmla="*/ 3698295 w 5394523"/>
                  <a:gd name="connsiteY13" fmla="*/ 4987418 h 5658773"/>
                  <a:gd name="connsiteX14" fmla="*/ 5394523 w 5394523"/>
                  <a:gd name="connsiteY14" fmla="*/ 4987418 h 5658773"/>
                  <a:gd name="connsiteX15" fmla="*/ 5394523 w 5394523"/>
                  <a:gd name="connsiteY15" fmla="*/ 4726073 h 5658773"/>
                  <a:gd name="connsiteX16" fmla="*/ 5369211 w 5394523"/>
                  <a:gd name="connsiteY16" fmla="*/ 4724735 h 5658773"/>
                  <a:gd name="connsiteX17" fmla="*/ 4474947 w 5394523"/>
                  <a:gd name="connsiteY17" fmla="*/ 3878377 h 5658773"/>
                  <a:gd name="connsiteX18" fmla="*/ 4460669 w 5394523"/>
                  <a:gd name="connsiteY18" fmla="*/ 3730118 h 5658773"/>
                  <a:gd name="connsiteX19" fmla="*/ 4458635 w 5394523"/>
                  <a:gd name="connsiteY19" fmla="*/ 3730118 h 5658773"/>
                  <a:gd name="connsiteX20" fmla="*/ 4461768 w 5394523"/>
                  <a:gd name="connsiteY20" fmla="*/ 3680451 h 5658773"/>
                  <a:gd name="connsiteX21" fmla="*/ 4461768 w 5394523"/>
                  <a:gd name="connsiteY21" fmla="*/ 2315655 h 5658773"/>
                  <a:gd name="connsiteX22" fmla="*/ 932755 w 5394523"/>
                  <a:gd name="connsiteY22" fmla="*/ 2315655 h 5658773"/>
                  <a:gd name="connsiteX23" fmla="*/ 932755 w 5394523"/>
                  <a:gd name="connsiteY23" fmla="*/ 2963355 h 5658773"/>
                  <a:gd name="connsiteX24" fmla="*/ 4461768 w 5394523"/>
                  <a:gd name="connsiteY24" fmla="*/ 2963355 h 5658773"/>
                  <a:gd name="connsiteX25" fmla="*/ 2697262 w 5394523"/>
                  <a:gd name="connsiteY25" fmla="*/ 0 h 5658773"/>
                  <a:gd name="connsiteX26" fmla="*/ 2006732 w 5394523"/>
                  <a:gd name="connsiteY26" fmla="*/ 562798 h 5658773"/>
                  <a:gd name="connsiteX27" fmla="*/ 1994361 w 5394523"/>
                  <a:gd name="connsiteY27" fmla="*/ 685515 h 5658773"/>
                  <a:gd name="connsiteX28" fmla="*/ 1968717 w 5394523"/>
                  <a:gd name="connsiteY28" fmla="*/ 689428 h 5658773"/>
                  <a:gd name="connsiteX29" fmla="*/ 932755 w 5394523"/>
                  <a:gd name="connsiteY29" fmla="*/ 1960511 h 5658773"/>
                  <a:gd name="connsiteX30" fmla="*/ 932755 w 5394523"/>
                  <a:gd name="connsiteY30" fmla="*/ 2074355 h 5658773"/>
                  <a:gd name="connsiteX31" fmla="*/ 4461768 w 5394523"/>
                  <a:gd name="connsiteY31" fmla="*/ 2074355 h 5658773"/>
                  <a:gd name="connsiteX32" fmla="*/ 4461768 w 5394523"/>
                  <a:gd name="connsiteY32" fmla="*/ 1960511 h 5658773"/>
                  <a:gd name="connsiteX33" fmla="*/ 3425806 w 5394523"/>
                  <a:gd name="connsiteY33" fmla="*/ 689428 h 5658773"/>
                  <a:gd name="connsiteX34" fmla="*/ 3400163 w 5394523"/>
                  <a:gd name="connsiteY34" fmla="*/ 685515 h 5658773"/>
                  <a:gd name="connsiteX35" fmla="*/ 3387792 w 5394523"/>
                  <a:gd name="connsiteY35" fmla="*/ 562798 h 5658773"/>
                  <a:gd name="connsiteX36" fmla="*/ 2697262 w 5394523"/>
                  <a:gd name="connsiteY36" fmla="*/ 0 h 5658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394523" h="5658773">
                    <a:moveTo>
                      <a:pt x="4461768" y="3204655"/>
                    </a:moveTo>
                    <a:lnTo>
                      <a:pt x="932755" y="3204655"/>
                    </a:lnTo>
                    <a:lnTo>
                      <a:pt x="932755" y="3680451"/>
                    </a:lnTo>
                    <a:lnTo>
                      <a:pt x="935888" y="3730118"/>
                    </a:lnTo>
                    <a:lnTo>
                      <a:pt x="933854" y="3730118"/>
                    </a:lnTo>
                    <a:lnTo>
                      <a:pt x="919576" y="3878377"/>
                    </a:lnTo>
                    <a:cubicBezTo>
                      <a:pt x="831330" y="4329811"/>
                      <a:pt x="470714" y="4677385"/>
                      <a:pt x="25312" y="4724735"/>
                    </a:cubicBezTo>
                    <a:lnTo>
                      <a:pt x="0" y="4726073"/>
                    </a:lnTo>
                    <a:lnTo>
                      <a:pt x="0" y="4987418"/>
                    </a:lnTo>
                    <a:lnTo>
                      <a:pt x="1696229" y="4987418"/>
                    </a:lnTo>
                    <a:lnTo>
                      <a:pt x="1708125" y="5046603"/>
                    </a:lnTo>
                    <a:cubicBezTo>
                      <a:pt x="1802271" y="5395968"/>
                      <a:pt x="2209350" y="5658773"/>
                      <a:pt x="2697262" y="5658773"/>
                    </a:cubicBezTo>
                    <a:cubicBezTo>
                      <a:pt x="3185174" y="5658773"/>
                      <a:pt x="3592254" y="5395968"/>
                      <a:pt x="3686400" y="5046603"/>
                    </a:cubicBezTo>
                    <a:lnTo>
                      <a:pt x="3698295" y="4987418"/>
                    </a:lnTo>
                    <a:lnTo>
                      <a:pt x="5394523" y="4987418"/>
                    </a:lnTo>
                    <a:lnTo>
                      <a:pt x="5394523" y="4726073"/>
                    </a:lnTo>
                    <a:lnTo>
                      <a:pt x="5369211" y="4724735"/>
                    </a:lnTo>
                    <a:cubicBezTo>
                      <a:pt x="4923809" y="4677385"/>
                      <a:pt x="4563193" y="4329811"/>
                      <a:pt x="4474947" y="3878377"/>
                    </a:cubicBezTo>
                    <a:lnTo>
                      <a:pt x="4460669" y="3730118"/>
                    </a:lnTo>
                    <a:lnTo>
                      <a:pt x="4458635" y="3730118"/>
                    </a:lnTo>
                    <a:lnTo>
                      <a:pt x="4461768" y="3680451"/>
                    </a:lnTo>
                    <a:close/>
                    <a:moveTo>
                      <a:pt x="4461768" y="2315655"/>
                    </a:moveTo>
                    <a:lnTo>
                      <a:pt x="932755" y="2315655"/>
                    </a:lnTo>
                    <a:lnTo>
                      <a:pt x="932755" y="2963355"/>
                    </a:lnTo>
                    <a:lnTo>
                      <a:pt x="4461768" y="2963355"/>
                    </a:lnTo>
                    <a:close/>
                    <a:moveTo>
                      <a:pt x="2697262" y="0"/>
                    </a:moveTo>
                    <a:cubicBezTo>
                      <a:pt x="2356644" y="0"/>
                      <a:pt x="2072457" y="241610"/>
                      <a:pt x="2006732" y="562798"/>
                    </a:cubicBezTo>
                    <a:lnTo>
                      <a:pt x="1994361" y="685515"/>
                    </a:lnTo>
                    <a:lnTo>
                      <a:pt x="1968717" y="689428"/>
                    </a:lnTo>
                    <a:cubicBezTo>
                      <a:pt x="1377495" y="810410"/>
                      <a:pt x="932755" y="1333524"/>
                      <a:pt x="932755" y="1960511"/>
                    </a:cubicBezTo>
                    <a:lnTo>
                      <a:pt x="932755" y="2074355"/>
                    </a:lnTo>
                    <a:lnTo>
                      <a:pt x="4461768" y="2074355"/>
                    </a:lnTo>
                    <a:lnTo>
                      <a:pt x="4461768" y="1960511"/>
                    </a:lnTo>
                    <a:cubicBezTo>
                      <a:pt x="4461768" y="1333524"/>
                      <a:pt x="4017028" y="810410"/>
                      <a:pt x="3425806" y="689428"/>
                    </a:cubicBezTo>
                    <a:lnTo>
                      <a:pt x="3400163" y="685515"/>
                    </a:lnTo>
                    <a:lnTo>
                      <a:pt x="3387792" y="562798"/>
                    </a:lnTo>
                    <a:cubicBezTo>
                      <a:pt x="3322067" y="241610"/>
                      <a:pt x="3037880" y="0"/>
                      <a:pt x="26972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0A695E6-1732-4264-9BD5-22B6DAB14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7485" y="1799086"/>
              <a:ext cx="2529412" cy="3336791"/>
            </a:xfrm>
            <a:prstGeom prst="rect">
              <a:avLst/>
            </a:prstGeom>
          </p:spPr>
        </p:pic>
        <p:grpSp>
          <p:nvGrpSpPr>
            <p:cNvPr id="111" name="Google Shape;7213;p83">
              <a:extLst>
                <a:ext uri="{FF2B5EF4-FFF2-40B4-BE49-F238E27FC236}">
                  <a16:creationId xmlns:a16="http://schemas.microsoft.com/office/drawing/2014/main" id="{D0AD8FE0-9BFA-4674-BED9-DC334D62DBA6}"/>
                </a:ext>
              </a:extLst>
            </p:cNvPr>
            <p:cNvGrpSpPr/>
            <p:nvPr/>
          </p:nvGrpSpPr>
          <p:grpSpPr>
            <a:xfrm>
              <a:off x="5363821" y="3758285"/>
              <a:ext cx="511053" cy="511053"/>
              <a:chOff x="5660400" y="238125"/>
              <a:chExt cx="481825" cy="481825"/>
            </a:xfrm>
          </p:grpSpPr>
          <p:sp>
            <p:nvSpPr>
              <p:cNvPr id="112" name="Google Shape;7214;p83">
                <a:extLst>
                  <a:ext uri="{FF2B5EF4-FFF2-40B4-BE49-F238E27FC236}">
                    <a16:creationId xmlns:a16="http://schemas.microsoft.com/office/drawing/2014/main" id="{B114AFCE-B46C-4AE2-9E57-235D3D29598E}"/>
                  </a:ext>
                </a:extLst>
              </p:cNvPr>
              <p:cNvSpPr/>
              <p:nvPr/>
            </p:nvSpPr>
            <p:spPr>
              <a:xfrm>
                <a:off x="5660400" y="436700"/>
                <a:ext cx="481825" cy="28325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330" extrusionOk="0">
                    <a:moveTo>
                      <a:pt x="5120" y="1130"/>
                    </a:moveTo>
                    <a:cubicBezTo>
                      <a:pt x="5433" y="1130"/>
                      <a:pt x="5683" y="1380"/>
                      <a:pt x="5683" y="1693"/>
                    </a:cubicBezTo>
                    <a:cubicBezTo>
                      <a:pt x="5683" y="2006"/>
                      <a:pt x="5433" y="2259"/>
                      <a:pt x="5120" y="2259"/>
                    </a:cubicBezTo>
                    <a:lnTo>
                      <a:pt x="2861" y="2259"/>
                    </a:lnTo>
                    <a:cubicBezTo>
                      <a:pt x="2548" y="2259"/>
                      <a:pt x="2298" y="2006"/>
                      <a:pt x="2298" y="1693"/>
                    </a:cubicBezTo>
                    <a:cubicBezTo>
                      <a:pt x="2298" y="1380"/>
                      <a:pt x="2548" y="1130"/>
                      <a:pt x="2861" y="1130"/>
                    </a:cubicBezTo>
                    <a:close/>
                    <a:moveTo>
                      <a:pt x="10766" y="1130"/>
                    </a:moveTo>
                    <a:cubicBezTo>
                      <a:pt x="11079" y="1130"/>
                      <a:pt x="11329" y="1380"/>
                      <a:pt x="11329" y="1693"/>
                    </a:cubicBezTo>
                    <a:cubicBezTo>
                      <a:pt x="11329" y="2006"/>
                      <a:pt x="11079" y="2259"/>
                      <a:pt x="10766" y="2259"/>
                    </a:cubicBezTo>
                    <a:lnTo>
                      <a:pt x="8507" y="2259"/>
                    </a:lnTo>
                    <a:cubicBezTo>
                      <a:pt x="8194" y="2259"/>
                      <a:pt x="7944" y="2006"/>
                      <a:pt x="7944" y="1693"/>
                    </a:cubicBezTo>
                    <a:cubicBezTo>
                      <a:pt x="7944" y="1380"/>
                      <a:pt x="8194" y="1130"/>
                      <a:pt x="8507" y="1130"/>
                    </a:cubicBezTo>
                    <a:close/>
                    <a:moveTo>
                      <a:pt x="16412" y="1130"/>
                    </a:moveTo>
                    <a:cubicBezTo>
                      <a:pt x="16725" y="1130"/>
                      <a:pt x="16975" y="1380"/>
                      <a:pt x="16975" y="1693"/>
                    </a:cubicBezTo>
                    <a:cubicBezTo>
                      <a:pt x="16975" y="2006"/>
                      <a:pt x="16725" y="2259"/>
                      <a:pt x="16412" y="2259"/>
                    </a:cubicBezTo>
                    <a:lnTo>
                      <a:pt x="14153" y="2259"/>
                    </a:lnTo>
                    <a:cubicBezTo>
                      <a:pt x="13840" y="2259"/>
                      <a:pt x="13590" y="2006"/>
                      <a:pt x="13590" y="1693"/>
                    </a:cubicBezTo>
                    <a:cubicBezTo>
                      <a:pt x="13590" y="1380"/>
                      <a:pt x="13840" y="1130"/>
                      <a:pt x="14153" y="1130"/>
                    </a:cubicBezTo>
                    <a:close/>
                    <a:moveTo>
                      <a:pt x="5120" y="4518"/>
                    </a:moveTo>
                    <a:cubicBezTo>
                      <a:pt x="5433" y="4518"/>
                      <a:pt x="5683" y="4767"/>
                      <a:pt x="5683" y="5081"/>
                    </a:cubicBezTo>
                    <a:cubicBezTo>
                      <a:pt x="5683" y="5394"/>
                      <a:pt x="5433" y="5647"/>
                      <a:pt x="5120" y="5647"/>
                    </a:cubicBezTo>
                    <a:lnTo>
                      <a:pt x="2861" y="5647"/>
                    </a:lnTo>
                    <a:cubicBezTo>
                      <a:pt x="2548" y="5647"/>
                      <a:pt x="2298" y="5394"/>
                      <a:pt x="2298" y="5081"/>
                    </a:cubicBezTo>
                    <a:cubicBezTo>
                      <a:pt x="2298" y="4767"/>
                      <a:pt x="2548" y="4518"/>
                      <a:pt x="2861" y="4518"/>
                    </a:cubicBezTo>
                    <a:close/>
                    <a:moveTo>
                      <a:pt x="10766" y="4518"/>
                    </a:moveTo>
                    <a:cubicBezTo>
                      <a:pt x="11079" y="4518"/>
                      <a:pt x="11329" y="4767"/>
                      <a:pt x="11329" y="5081"/>
                    </a:cubicBezTo>
                    <a:cubicBezTo>
                      <a:pt x="11329" y="5394"/>
                      <a:pt x="11079" y="5647"/>
                      <a:pt x="10766" y="5647"/>
                    </a:cubicBezTo>
                    <a:lnTo>
                      <a:pt x="8507" y="5647"/>
                    </a:lnTo>
                    <a:cubicBezTo>
                      <a:pt x="8194" y="5647"/>
                      <a:pt x="7944" y="5394"/>
                      <a:pt x="7944" y="5081"/>
                    </a:cubicBezTo>
                    <a:cubicBezTo>
                      <a:pt x="7944" y="4767"/>
                      <a:pt x="8194" y="4518"/>
                      <a:pt x="8507" y="4518"/>
                    </a:cubicBezTo>
                    <a:close/>
                    <a:moveTo>
                      <a:pt x="16412" y="4518"/>
                    </a:moveTo>
                    <a:cubicBezTo>
                      <a:pt x="16725" y="4518"/>
                      <a:pt x="16975" y="4767"/>
                      <a:pt x="16975" y="5081"/>
                    </a:cubicBezTo>
                    <a:cubicBezTo>
                      <a:pt x="16975" y="5394"/>
                      <a:pt x="16725" y="5647"/>
                      <a:pt x="16412" y="5647"/>
                    </a:cubicBezTo>
                    <a:lnTo>
                      <a:pt x="14153" y="5647"/>
                    </a:lnTo>
                    <a:cubicBezTo>
                      <a:pt x="13840" y="5647"/>
                      <a:pt x="13590" y="5394"/>
                      <a:pt x="13590" y="5081"/>
                    </a:cubicBezTo>
                    <a:cubicBezTo>
                      <a:pt x="13590" y="4767"/>
                      <a:pt x="13840" y="4518"/>
                      <a:pt x="14153" y="4518"/>
                    </a:cubicBezTo>
                    <a:close/>
                    <a:moveTo>
                      <a:pt x="5120" y="7941"/>
                    </a:moveTo>
                    <a:cubicBezTo>
                      <a:pt x="5433" y="7941"/>
                      <a:pt x="5683" y="8194"/>
                      <a:pt x="5683" y="8507"/>
                    </a:cubicBezTo>
                    <a:cubicBezTo>
                      <a:pt x="5683" y="8818"/>
                      <a:pt x="5433" y="9071"/>
                      <a:pt x="5120" y="9071"/>
                    </a:cubicBezTo>
                    <a:lnTo>
                      <a:pt x="2861" y="9071"/>
                    </a:lnTo>
                    <a:cubicBezTo>
                      <a:pt x="2548" y="9071"/>
                      <a:pt x="2298" y="8818"/>
                      <a:pt x="2298" y="8507"/>
                    </a:cubicBezTo>
                    <a:cubicBezTo>
                      <a:pt x="2298" y="8194"/>
                      <a:pt x="2548" y="7941"/>
                      <a:pt x="2861" y="7941"/>
                    </a:cubicBezTo>
                    <a:close/>
                    <a:moveTo>
                      <a:pt x="10766" y="7941"/>
                    </a:moveTo>
                    <a:cubicBezTo>
                      <a:pt x="11079" y="7941"/>
                      <a:pt x="11329" y="8194"/>
                      <a:pt x="11329" y="8507"/>
                    </a:cubicBezTo>
                    <a:cubicBezTo>
                      <a:pt x="11329" y="8818"/>
                      <a:pt x="11079" y="9071"/>
                      <a:pt x="10766" y="9071"/>
                    </a:cubicBezTo>
                    <a:lnTo>
                      <a:pt x="8507" y="9071"/>
                    </a:lnTo>
                    <a:cubicBezTo>
                      <a:pt x="8194" y="9071"/>
                      <a:pt x="7944" y="8818"/>
                      <a:pt x="7944" y="8507"/>
                    </a:cubicBezTo>
                    <a:cubicBezTo>
                      <a:pt x="7944" y="8194"/>
                      <a:pt x="8194" y="7941"/>
                      <a:pt x="8507" y="7941"/>
                    </a:cubicBezTo>
                    <a:close/>
                    <a:moveTo>
                      <a:pt x="16412" y="7941"/>
                    </a:moveTo>
                    <a:cubicBezTo>
                      <a:pt x="16725" y="7941"/>
                      <a:pt x="16975" y="8194"/>
                      <a:pt x="16975" y="8507"/>
                    </a:cubicBezTo>
                    <a:cubicBezTo>
                      <a:pt x="16975" y="8818"/>
                      <a:pt x="16725" y="9071"/>
                      <a:pt x="16412" y="9071"/>
                    </a:cubicBezTo>
                    <a:lnTo>
                      <a:pt x="14153" y="9071"/>
                    </a:lnTo>
                    <a:cubicBezTo>
                      <a:pt x="13840" y="9071"/>
                      <a:pt x="13590" y="8818"/>
                      <a:pt x="13590" y="8507"/>
                    </a:cubicBezTo>
                    <a:cubicBezTo>
                      <a:pt x="13590" y="8194"/>
                      <a:pt x="13840" y="7941"/>
                      <a:pt x="14153" y="7941"/>
                    </a:cubicBezTo>
                    <a:close/>
                    <a:moveTo>
                      <a:pt x="1" y="1"/>
                    </a:moveTo>
                    <a:lnTo>
                      <a:pt x="1" y="9637"/>
                    </a:lnTo>
                    <a:cubicBezTo>
                      <a:pt x="1" y="10570"/>
                      <a:pt x="759" y="11329"/>
                      <a:pt x="1696" y="11329"/>
                    </a:cubicBezTo>
                    <a:lnTo>
                      <a:pt x="17580" y="11329"/>
                    </a:lnTo>
                    <a:cubicBezTo>
                      <a:pt x="18514" y="11329"/>
                      <a:pt x="19273" y="10570"/>
                      <a:pt x="19273" y="9637"/>
                    </a:cubicBezTo>
                    <a:lnTo>
                      <a:pt x="1927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13" name="Google Shape;7215;p83">
                <a:extLst>
                  <a:ext uri="{FF2B5EF4-FFF2-40B4-BE49-F238E27FC236}">
                    <a16:creationId xmlns:a16="http://schemas.microsoft.com/office/drawing/2014/main" id="{CA837C07-80FF-4A66-BC29-4974CCC8F61F}"/>
                  </a:ext>
                </a:extLst>
              </p:cNvPr>
              <p:cNvSpPr/>
              <p:nvPr/>
            </p:nvSpPr>
            <p:spPr>
              <a:xfrm>
                <a:off x="5660400" y="238125"/>
                <a:ext cx="481825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6815" extrusionOk="0">
                    <a:moveTo>
                      <a:pt x="3990" y="1129"/>
                    </a:moveTo>
                    <a:cubicBezTo>
                      <a:pt x="4304" y="1129"/>
                      <a:pt x="4557" y="1382"/>
                      <a:pt x="4557" y="1695"/>
                    </a:cubicBezTo>
                    <a:lnTo>
                      <a:pt x="4557" y="3954"/>
                    </a:lnTo>
                    <a:cubicBezTo>
                      <a:pt x="4557" y="4264"/>
                      <a:pt x="4304" y="4517"/>
                      <a:pt x="3990" y="4517"/>
                    </a:cubicBezTo>
                    <a:cubicBezTo>
                      <a:pt x="3677" y="4517"/>
                      <a:pt x="3427" y="4264"/>
                      <a:pt x="3427" y="3954"/>
                    </a:cubicBezTo>
                    <a:lnTo>
                      <a:pt x="3427" y="1695"/>
                    </a:lnTo>
                    <a:cubicBezTo>
                      <a:pt x="3427" y="1382"/>
                      <a:pt x="3677" y="1129"/>
                      <a:pt x="3990" y="1129"/>
                    </a:cubicBezTo>
                    <a:close/>
                    <a:moveTo>
                      <a:pt x="9637" y="1129"/>
                    </a:moveTo>
                    <a:cubicBezTo>
                      <a:pt x="9950" y="1129"/>
                      <a:pt x="10203" y="1382"/>
                      <a:pt x="10203" y="1695"/>
                    </a:cubicBezTo>
                    <a:lnTo>
                      <a:pt x="10203" y="3954"/>
                    </a:lnTo>
                    <a:cubicBezTo>
                      <a:pt x="10203" y="4264"/>
                      <a:pt x="9950" y="4517"/>
                      <a:pt x="9637" y="4517"/>
                    </a:cubicBezTo>
                    <a:cubicBezTo>
                      <a:pt x="9323" y="4517"/>
                      <a:pt x="9073" y="4264"/>
                      <a:pt x="9073" y="3954"/>
                    </a:cubicBezTo>
                    <a:lnTo>
                      <a:pt x="9073" y="1695"/>
                    </a:lnTo>
                    <a:cubicBezTo>
                      <a:pt x="9073" y="1382"/>
                      <a:pt x="9323" y="1129"/>
                      <a:pt x="9637" y="1129"/>
                    </a:cubicBezTo>
                    <a:close/>
                    <a:moveTo>
                      <a:pt x="15283" y="1129"/>
                    </a:moveTo>
                    <a:cubicBezTo>
                      <a:pt x="15596" y="1129"/>
                      <a:pt x="15849" y="1382"/>
                      <a:pt x="15849" y="1695"/>
                    </a:cubicBezTo>
                    <a:lnTo>
                      <a:pt x="15849" y="3954"/>
                    </a:lnTo>
                    <a:cubicBezTo>
                      <a:pt x="15849" y="4264"/>
                      <a:pt x="15596" y="4517"/>
                      <a:pt x="15283" y="4517"/>
                    </a:cubicBezTo>
                    <a:cubicBezTo>
                      <a:pt x="14969" y="4517"/>
                      <a:pt x="14719" y="4264"/>
                      <a:pt x="14719" y="3954"/>
                    </a:cubicBezTo>
                    <a:lnTo>
                      <a:pt x="14719" y="1695"/>
                    </a:lnTo>
                    <a:cubicBezTo>
                      <a:pt x="14719" y="1382"/>
                      <a:pt x="14969" y="1129"/>
                      <a:pt x="15283" y="1129"/>
                    </a:cubicBezTo>
                    <a:close/>
                    <a:moveTo>
                      <a:pt x="3990" y="0"/>
                    </a:moveTo>
                    <a:cubicBezTo>
                      <a:pt x="3054" y="0"/>
                      <a:pt x="2298" y="759"/>
                      <a:pt x="2298" y="1695"/>
                    </a:cubicBezTo>
                    <a:lnTo>
                      <a:pt x="2298" y="2258"/>
                    </a:lnTo>
                    <a:lnTo>
                      <a:pt x="1696" y="2258"/>
                    </a:lnTo>
                    <a:cubicBezTo>
                      <a:pt x="759" y="2258"/>
                      <a:pt x="1" y="3017"/>
                      <a:pt x="1" y="3954"/>
                    </a:cubicBezTo>
                    <a:lnTo>
                      <a:pt x="1" y="6814"/>
                    </a:lnTo>
                    <a:lnTo>
                      <a:pt x="19273" y="6814"/>
                    </a:lnTo>
                    <a:lnTo>
                      <a:pt x="19273" y="3954"/>
                    </a:lnTo>
                    <a:cubicBezTo>
                      <a:pt x="19273" y="3017"/>
                      <a:pt x="18514" y="2258"/>
                      <a:pt x="17580" y="2258"/>
                    </a:cubicBezTo>
                    <a:lnTo>
                      <a:pt x="16978" y="2258"/>
                    </a:lnTo>
                    <a:lnTo>
                      <a:pt x="16978" y="1695"/>
                    </a:lnTo>
                    <a:cubicBezTo>
                      <a:pt x="16978" y="759"/>
                      <a:pt x="16219" y="0"/>
                      <a:pt x="15283" y="0"/>
                    </a:cubicBezTo>
                    <a:cubicBezTo>
                      <a:pt x="14346" y="0"/>
                      <a:pt x="13590" y="759"/>
                      <a:pt x="13590" y="1695"/>
                    </a:cubicBezTo>
                    <a:lnTo>
                      <a:pt x="13590" y="2258"/>
                    </a:lnTo>
                    <a:lnTo>
                      <a:pt x="11332" y="2258"/>
                    </a:lnTo>
                    <a:lnTo>
                      <a:pt x="11332" y="1695"/>
                    </a:lnTo>
                    <a:cubicBezTo>
                      <a:pt x="11332" y="759"/>
                      <a:pt x="10573" y="0"/>
                      <a:pt x="9637" y="0"/>
                    </a:cubicBezTo>
                    <a:cubicBezTo>
                      <a:pt x="8700" y="0"/>
                      <a:pt x="7944" y="759"/>
                      <a:pt x="7944" y="1695"/>
                    </a:cubicBezTo>
                    <a:lnTo>
                      <a:pt x="7944" y="2258"/>
                    </a:lnTo>
                    <a:lnTo>
                      <a:pt x="5686" y="2258"/>
                    </a:lnTo>
                    <a:lnTo>
                      <a:pt x="5686" y="1695"/>
                    </a:lnTo>
                    <a:cubicBezTo>
                      <a:pt x="5686" y="759"/>
                      <a:pt x="4927" y="0"/>
                      <a:pt x="399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623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Основные особенности</a:t>
            </a:r>
            <a:endParaRPr dirty="0"/>
          </a:p>
        </p:txBody>
      </p:sp>
      <p:sp>
        <p:nvSpPr>
          <p:cNvPr id="250" name="Google Shape;250;p31"/>
          <p:cNvSpPr txBox="1">
            <a:spLocks noGrp="1"/>
          </p:cNvSpPr>
          <p:nvPr>
            <p:ph type="body" idx="1"/>
          </p:nvPr>
        </p:nvSpPr>
        <p:spPr>
          <a:xfrm>
            <a:off x="457200" y="2082325"/>
            <a:ext cx="2359800" cy="13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Нет регистрации пользователей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/>
              <a:t>Нет необходимости создавать учетные записи студентов в 1С:АСР. Доступ к расписанию – по номеру группы и ФИО преподавателя</a:t>
            </a:r>
            <a:endParaRPr sz="1200" dirty="0"/>
          </a:p>
        </p:txBody>
      </p:sp>
      <p:sp>
        <p:nvSpPr>
          <p:cNvPr id="251" name="Google Shape;251;p31"/>
          <p:cNvSpPr txBox="1">
            <a:spLocks noGrp="1"/>
          </p:cNvSpPr>
          <p:nvPr>
            <p:ph type="body" idx="2"/>
          </p:nvPr>
        </p:nvSpPr>
        <p:spPr>
          <a:xfrm>
            <a:off x="3392101" y="2082325"/>
            <a:ext cx="2359800" cy="13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Интервал обновления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/>
              <a:t>Обновление производится при входе в программу и с интервалом, установленным образовательной организацией</a:t>
            </a:r>
            <a:endParaRPr sz="1200" dirty="0"/>
          </a:p>
        </p:txBody>
      </p:sp>
      <p:sp>
        <p:nvSpPr>
          <p:cNvPr id="252" name="Google Shape;252;p31"/>
          <p:cNvSpPr txBox="1">
            <a:spLocks noGrp="1"/>
          </p:cNvSpPr>
          <p:nvPr>
            <p:ph type="body" idx="3"/>
          </p:nvPr>
        </p:nvSpPr>
        <p:spPr>
          <a:xfrm>
            <a:off x="6326999" y="2082325"/>
            <a:ext cx="2359800" cy="13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Быстрая регистрация ОО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/>
              <a:t>Сразу после установки расширения и публикации веб-сервисов нам передаются параметры подключения и ОО – в списке приложения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53" name="Google Shape;253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body" idx="1"/>
          </p:nvPr>
        </p:nvSpPr>
        <p:spPr>
          <a:xfrm>
            <a:off x="457200" y="3628208"/>
            <a:ext cx="2359800" cy="13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Без посредников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/>
              <a:t>Расписание и объявления в получается в приложении непосредственно из образовательной организации</a:t>
            </a:r>
            <a:endParaRPr sz="1200" dirty="0"/>
          </a:p>
        </p:txBody>
      </p:sp>
      <p:sp>
        <p:nvSpPr>
          <p:cNvPr id="255" name="Google Shape;255;p31"/>
          <p:cNvSpPr txBox="1">
            <a:spLocks noGrp="1"/>
          </p:cNvSpPr>
          <p:nvPr>
            <p:ph type="body" idx="2"/>
          </p:nvPr>
        </p:nvSpPr>
        <p:spPr>
          <a:xfrm>
            <a:off x="3392101" y="3646634"/>
            <a:ext cx="2359800" cy="13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В магазине приложений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/>
              <a:t>Приложение уже в магазине приложений </a:t>
            </a:r>
            <a:r>
              <a:rPr lang="en-US" sz="1200" dirty="0"/>
              <a:t>(Google Play market)</a:t>
            </a:r>
            <a:r>
              <a:rPr lang="ru-RU" sz="1200" dirty="0"/>
              <a:t>, необходимо только выбрать организацию в списке</a:t>
            </a:r>
            <a:endParaRPr sz="1200" dirty="0"/>
          </a:p>
        </p:txBody>
      </p:sp>
      <p:sp>
        <p:nvSpPr>
          <p:cNvPr id="256" name="Google Shape;256;p31"/>
          <p:cNvSpPr txBox="1">
            <a:spLocks noGrp="1"/>
          </p:cNvSpPr>
          <p:nvPr>
            <p:ph type="body" idx="3"/>
          </p:nvPr>
        </p:nvSpPr>
        <p:spPr>
          <a:xfrm>
            <a:off x="6326999" y="3646634"/>
            <a:ext cx="2359800" cy="13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Полностью автоматически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/>
              <a:t>Расписание публикуется автоматически после проведения документов и не требует каких либо действий от пользователей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97034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6C43911-4493-4793-8E8A-59F53639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30" y="0"/>
            <a:ext cx="2437885" cy="5143499"/>
          </a:xfrm>
          <a:prstGeom prst="rect">
            <a:avLst/>
          </a:prstGeom>
        </p:spPr>
      </p:pic>
      <p:grpSp>
        <p:nvGrpSpPr>
          <p:cNvPr id="82" name="组合 3">
            <a:extLst>
              <a:ext uri="{FF2B5EF4-FFF2-40B4-BE49-F238E27FC236}">
                <a16:creationId xmlns:a16="http://schemas.microsoft.com/office/drawing/2014/main" id="{DDF8687C-96AA-4E2D-AB2E-68E45B150231}"/>
              </a:ext>
            </a:extLst>
          </p:cNvPr>
          <p:cNvGrpSpPr/>
          <p:nvPr/>
        </p:nvGrpSpPr>
        <p:grpSpPr>
          <a:xfrm flipV="1">
            <a:off x="2399260" y="692215"/>
            <a:ext cx="2047197" cy="408796"/>
            <a:chOff x="3172851" y="1758163"/>
            <a:chExt cx="2557007" cy="708593"/>
          </a:xfrm>
        </p:grpSpPr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EA18F4A3-E4DF-4BB0-84AB-9C8E9E150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593" y="1758163"/>
              <a:ext cx="2396265" cy="708593"/>
            </a:xfrm>
            <a:custGeom>
              <a:avLst/>
              <a:gdLst>
                <a:gd name="T0" fmla="*/ 0 w 1258"/>
                <a:gd name="T1" fmla="*/ 0 h 372"/>
                <a:gd name="T2" fmla="*/ 886 w 1258"/>
                <a:gd name="T3" fmla="*/ 0 h 372"/>
                <a:gd name="T4" fmla="*/ 1258 w 1258"/>
                <a:gd name="T5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8" h="372">
                  <a:moveTo>
                    <a:pt x="0" y="0"/>
                  </a:moveTo>
                  <a:lnTo>
                    <a:pt x="886" y="0"/>
                  </a:lnTo>
                  <a:lnTo>
                    <a:pt x="1258" y="372"/>
                  </a:lnTo>
                </a:path>
              </a:pathLst>
            </a:custGeom>
            <a:noFill/>
            <a:ln w="3175" cap="flat">
              <a:solidFill>
                <a:schemeClr val="accent5">
                  <a:lumMod val="5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84" name="Straight Connector 8">
              <a:extLst>
                <a:ext uri="{FF2B5EF4-FFF2-40B4-BE49-F238E27FC236}">
                  <a16:creationId xmlns:a16="http://schemas.microsoft.com/office/drawing/2014/main" id="{4BD0657A-71C7-4944-9404-69BF6EADC2A3}"/>
                </a:ext>
              </a:extLst>
            </p:cNvPr>
            <p:cNvCxnSpPr/>
            <p:nvPr/>
          </p:nvCxnSpPr>
          <p:spPr>
            <a:xfrm>
              <a:off x="3172851" y="1758163"/>
              <a:ext cx="215980" cy="0"/>
            </a:xfrm>
            <a:prstGeom prst="line">
              <a:avLst/>
            </a:prstGeom>
            <a:ln w="25400" cap="rnd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组合 5">
            <a:extLst>
              <a:ext uri="{FF2B5EF4-FFF2-40B4-BE49-F238E27FC236}">
                <a16:creationId xmlns:a16="http://schemas.microsoft.com/office/drawing/2014/main" id="{9A269904-2680-468E-A3E3-94B5E46345BF}"/>
              </a:ext>
            </a:extLst>
          </p:cNvPr>
          <p:cNvGrpSpPr/>
          <p:nvPr/>
        </p:nvGrpSpPr>
        <p:grpSpPr>
          <a:xfrm>
            <a:off x="2399260" y="4215320"/>
            <a:ext cx="1502434" cy="0"/>
            <a:chOff x="3172851" y="3466840"/>
            <a:chExt cx="1974130" cy="0"/>
          </a:xfrm>
        </p:grpSpPr>
        <p:sp>
          <p:nvSpPr>
            <p:cNvPr id="86" name="Line 54">
              <a:extLst>
                <a:ext uri="{FF2B5EF4-FFF2-40B4-BE49-F238E27FC236}">
                  <a16:creationId xmlns:a16="http://schemas.microsoft.com/office/drawing/2014/main" id="{60DF2EC2-D64A-413D-9D51-B005F6A1F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592" y="3466840"/>
              <a:ext cx="1813389" cy="0"/>
            </a:xfrm>
            <a:prstGeom prst="line">
              <a:avLst/>
            </a:prstGeom>
            <a:noFill/>
            <a:ln w="3175" cap="flat">
              <a:solidFill>
                <a:srgbClr val="FC3774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87" name="Straight Connector 12">
              <a:extLst>
                <a:ext uri="{FF2B5EF4-FFF2-40B4-BE49-F238E27FC236}">
                  <a16:creationId xmlns:a16="http://schemas.microsoft.com/office/drawing/2014/main" id="{37B7D47F-CF4D-4B42-82E1-31BD8261D803}"/>
                </a:ext>
              </a:extLst>
            </p:cNvPr>
            <p:cNvCxnSpPr/>
            <p:nvPr/>
          </p:nvCxnSpPr>
          <p:spPr>
            <a:xfrm>
              <a:off x="3172851" y="3466840"/>
              <a:ext cx="215980" cy="0"/>
            </a:xfrm>
            <a:prstGeom prst="line">
              <a:avLst/>
            </a:prstGeom>
            <a:ln w="25400" cap="rnd">
              <a:solidFill>
                <a:srgbClr val="FC37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7">
            <a:extLst>
              <a:ext uri="{FF2B5EF4-FFF2-40B4-BE49-F238E27FC236}">
                <a16:creationId xmlns:a16="http://schemas.microsoft.com/office/drawing/2014/main" id="{96E36D80-5E3F-4776-A978-DED15FC93C2D}"/>
              </a:ext>
            </a:extLst>
          </p:cNvPr>
          <p:cNvGrpSpPr/>
          <p:nvPr/>
        </p:nvGrpSpPr>
        <p:grpSpPr>
          <a:xfrm>
            <a:off x="2304516" y="3525856"/>
            <a:ext cx="1171906" cy="0"/>
            <a:chOff x="3172851" y="5175515"/>
            <a:chExt cx="1539831" cy="0"/>
          </a:xfrm>
        </p:grpSpPr>
        <p:sp>
          <p:nvSpPr>
            <p:cNvPr id="89" name="Line 56">
              <a:extLst>
                <a:ext uri="{FF2B5EF4-FFF2-40B4-BE49-F238E27FC236}">
                  <a16:creationId xmlns:a16="http://schemas.microsoft.com/office/drawing/2014/main" id="{1ABE67BC-9C9C-49A2-8E60-B06570079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592" y="5175515"/>
              <a:ext cx="1379090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5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90" name="Straight Connector 16">
              <a:extLst>
                <a:ext uri="{FF2B5EF4-FFF2-40B4-BE49-F238E27FC236}">
                  <a16:creationId xmlns:a16="http://schemas.microsoft.com/office/drawing/2014/main" id="{439395D2-AFF5-4489-ABEA-2637701B12FE}"/>
                </a:ext>
              </a:extLst>
            </p:cNvPr>
            <p:cNvCxnSpPr/>
            <p:nvPr/>
          </p:nvCxnSpPr>
          <p:spPr>
            <a:xfrm>
              <a:off x="3172851" y="5175515"/>
              <a:ext cx="215980" cy="0"/>
            </a:xfrm>
            <a:prstGeom prst="line">
              <a:avLst/>
            </a:prstGeom>
            <a:ln w="25400" cap="rnd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4">
            <a:extLst>
              <a:ext uri="{FF2B5EF4-FFF2-40B4-BE49-F238E27FC236}">
                <a16:creationId xmlns:a16="http://schemas.microsoft.com/office/drawing/2014/main" id="{59F34631-E70A-49D0-B28A-6946AA1D4302}"/>
              </a:ext>
            </a:extLst>
          </p:cNvPr>
          <p:cNvGrpSpPr/>
          <p:nvPr/>
        </p:nvGrpSpPr>
        <p:grpSpPr>
          <a:xfrm>
            <a:off x="6655648" y="4491078"/>
            <a:ext cx="1104083" cy="408796"/>
            <a:chOff x="6952751" y="1758163"/>
            <a:chExt cx="1920794" cy="0"/>
          </a:xfrm>
        </p:grpSpPr>
        <p:sp>
          <p:nvSpPr>
            <p:cNvPr id="92" name="Line 53">
              <a:extLst>
                <a:ext uri="{FF2B5EF4-FFF2-40B4-BE49-F238E27FC236}">
                  <a16:creationId xmlns:a16="http://schemas.microsoft.com/office/drawing/2014/main" id="{51D8BB31-9B5F-4503-B839-2256A0852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52751" y="1758163"/>
              <a:ext cx="1760055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5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93" name="Straight Connector 20">
              <a:extLst>
                <a:ext uri="{FF2B5EF4-FFF2-40B4-BE49-F238E27FC236}">
                  <a16:creationId xmlns:a16="http://schemas.microsoft.com/office/drawing/2014/main" id="{75704F64-8F8C-49E8-9849-1DFC374173A7}"/>
                </a:ext>
              </a:extLst>
            </p:cNvPr>
            <p:cNvCxnSpPr/>
            <p:nvPr/>
          </p:nvCxnSpPr>
          <p:spPr>
            <a:xfrm>
              <a:off x="8657565" y="1758163"/>
              <a:ext cx="215980" cy="0"/>
            </a:xfrm>
            <a:prstGeom prst="line">
              <a:avLst/>
            </a:prstGeom>
            <a:ln w="25400" cap="rnd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6">
            <a:extLst>
              <a:ext uri="{FF2B5EF4-FFF2-40B4-BE49-F238E27FC236}">
                <a16:creationId xmlns:a16="http://schemas.microsoft.com/office/drawing/2014/main" id="{07B0AF31-1FB9-4C54-B18D-73805936872F}"/>
              </a:ext>
            </a:extLst>
          </p:cNvPr>
          <p:cNvGrpSpPr/>
          <p:nvPr/>
        </p:nvGrpSpPr>
        <p:grpSpPr>
          <a:xfrm>
            <a:off x="5206092" y="1196318"/>
            <a:ext cx="1648845" cy="1190536"/>
            <a:chOff x="7169903" y="2613480"/>
            <a:chExt cx="1703642" cy="853359"/>
          </a:xfrm>
        </p:grpSpPr>
        <p:sp>
          <p:nvSpPr>
            <p:cNvPr id="95" name="Freeform 55">
              <a:extLst>
                <a:ext uri="{FF2B5EF4-FFF2-40B4-BE49-F238E27FC236}">
                  <a16:creationId xmlns:a16="http://schemas.microsoft.com/office/drawing/2014/main" id="{CE80BF10-D313-4422-9F97-153B22877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903" y="2613480"/>
              <a:ext cx="1542906" cy="853359"/>
            </a:xfrm>
            <a:custGeom>
              <a:avLst/>
              <a:gdLst>
                <a:gd name="T0" fmla="*/ 810 w 810"/>
                <a:gd name="T1" fmla="*/ 448 h 448"/>
                <a:gd name="T2" fmla="*/ 448 w 810"/>
                <a:gd name="T3" fmla="*/ 448 h 448"/>
                <a:gd name="T4" fmla="*/ 0 w 810"/>
                <a:gd name="T5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0" h="448">
                  <a:moveTo>
                    <a:pt x="810" y="448"/>
                  </a:moveTo>
                  <a:lnTo>
                    <a:pt x="448" y="44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rgbClr val="FC3774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96" name="Straight Connector 24">
              <a:extLst>
                <a:ext uri="{FF2B5EF4-FFF2-40B4-BE49-F238E27FC236}">
                  <a16:creationId xmlns:a16="http://schemas.microsoft.com/office/drawing/2014/main" id="{8226F48E-7064-468B-B74D-BAFC2E70FDE1}"/>
                </a:ext>
              </a:extLst>
            </p:cNvPr>
            <p:cNvCxnSpPr/>
            <p:nvPr/>
          </p:nvCxnSpPr>
          <p:spPr>
            <a:xfrm>
              <a:off x="8657565" y="3466839"/>
              <a:ext cx="215980" cy="0"/>
            </a:xfrm>
            <a:prstGeom prst="line">
              <a:avLst/>
            </a:prstGeom>
            <a:ln w="25400" cap="rnd">
              <a:solidFill>
                <a:srgbClr val="FC37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8">
            <a:extLst>
              <a:ext uri="{FF2B5EF4-FFF2-40B4-BE49-F238E27FC236}">
                <a16:creationId xmlns:a16="http://schemas.microsoft.com/office/drawing/2014/main" id="{236922AC-FC2C-4ED3-A936-DCE0DB57156F}"/>
              </a:ext>
            </a:extLst>
          </p:cNvPr>
          <p:cNvGrpSpPr/>
          <p:nvPr/>
        </p:nvGrpSpPr>
        <p:grpSpPr>
          <a:xfrm flipV="1">
            <a:off x="5609479" y="3843962"/>
            <a:ext cx="1186232" cy="992092"/>
            <a:chOff x="6815604" y="3960242"/>
            <a:chExt cx="2057941" cy="1215276"/>
          </a:xfrm>
        </p:grpSpPr>
        <p:sp>
          <p:nvSpPr>
            <p:cNvPr id="98" name="Freeform 57">
              <a:extLst>
                <a:ext uri="{FF2B5EF4-FFF2-40B4-BE49-F238E27FC236}">
                  <a16:creationId xmlns:a16="http://schemas.microsoft.com/office/drawing/2014/main" id="{49BD9ECE-AEC2-4364-B08E-7BAEFCE03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604" y="3960242"/>
              <a:ext cx="1897202" cy="1215276"/>
            </a:xfrm>
            <a:custGeom>
              <a:avLst/>
              <a:gdLst>
                <a:gd name="T0" fmla="*/ 996 w 996"/>
                <a:gd name="T1" fmla="*/ 638 h 638"/>
                <a:gd name="T2" fmla="*/ 638 w 996"/>
                <a:gd name="T3" fmla="*/ 638 h 638"/>
                <a:gd name="T4" fmla="*/ 0 w 996"/>
                <a:gd name="T5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6" h="638">
                  <a:moveTo>
                    <a:pt x="996" y="638"/>
                  </a:moveTo>
                  <a:lnTo>
                    <a:pt x="638" y="63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chemeClr val="accent5">
                  <a:lumMod val="5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99" name="Straight Connector 28">
              <a:extLst>
                <a:ext uri="{FF2B5EF4-FFF2-40B4-BE49-F238E27FC236}">
                  <a16:creationId xmlns:a16="http://schemas.microsoft.com/office/drawing/2014/main" id="{0C1BECD7-3413-4E8B-BF24-82F81F5CF4C1}"/>
                </a:ext>
              </a:extLst>
            </p:cNvPr>
            <p:cNvCxnSpPr/>
            <p:nvPr/>
          </p:nvCxnSpPr>
          <p:spPr>
            <a:xfrm>
              <a:off x="8657565" y="5175515"/>
              <a:ext cx="215980" cy="0"/>
            </a:xfrm>
            <a:prstGeom prst="line">
              <a:avLst/>
            </a:prstGeom>
            <a:ln w="25400" cap="rnd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963FF820-D8B8-4A67-B640-753047B3F705}"/>
              </a:ext>
            </a:extLst>
          </p:cNvPr>
          <p:cNvSpPr txBox="1"/>
          <p:nvPr/>
        </p:nvSpPr>
        <p:spPr>
          <a:xfrm>
            <a:off x="6948536" y="126032"/>
            <a:ext cx="1769624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altLang="ko-KR" sz="1400" b="1" dirty="0">
                <a:solidFill>
                  <a:schemeClr val="accent3"/>
                </a:solidFill>
                <a:cs typeface="Arial" pitchFamily="34" charset="0"/>
              </a:rPr>
              <a:t>Ручная синхронизация</a:t>
            </a:r>
          </a:p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Обновление расписание через заданные организацией промежутки, но можно и чаще с использованием ручной синхронизации</a:t>
            </a:r>
          </a:p>
        </p:txBody>
      </p:sp>
      <p:sp>
        <p:nvSpPr>
          <p:cNvPr id="10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9D304C94-11EB-4292-84B8-91B27FEC2081}"/>
              </a:ext>
            </a:extLst>
          </p:cNvPr>
          <p:cNvSpPr txBox="1"/>
          <p:nvPr/>
        </p:nvSpPr>
        <p:spPr>
          <a:xfrm>
            <a:off x="6948536" y="2006062"/>
            <a:ext cx="1769624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altLang="ko-KR" sz="1400" b="1" dirty="0">
                <a:solidFill>
                  <a:schemeClr val="accent3"/>
                </a:solidFill>
                <a:cs typeface="Arial" pitchFamily="34" charset="0"/>
              </a:rPr>
              <a:t>Активная строка занятия</a:t>
            </a:r>
          </a:p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Более подробная информация отображается при активации строки с занятием</a:t>
            </a:r>
          </a:p>
        </p:txBody>
      </p:sp>
      <p:sp>
        <p:nvSpPr>
          <p:cNvPr id="10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227945A-C8BF-4C8E-95AC-5F49268366FD}"/>
              </a:ext>
            </a:extLst>
          </p:cNvPr>
          <p:cNvSpPr txBox="1"/>
          <p:nvPr/>
        </p:nvSpPr>
        <p:spPr>
          <a:xfrm>
            <a:off x="6948536" y="3722877"/>
            <a:ext cx="176962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altLang="ko-KR" sz="1400" b="1" dirty="0">
                <a:solidFill>
                  <a:schemeClr val="accent3"/>
                </a:solidFill>
                <a:cs typeface="Arial" pitchFamily="34" charset="0"/>
              </a:rPr>
              <a:t>Дата актуальности расписания</a:t>
            </a:r>
          </a:p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Дата и время последней синхронизации расписания</a:t>
            </a:r>
          </a:p>
        </p:txBody>
      </p:sp>
      <p:sp>
        <p:nvSpPr>
          <p:cNvPr id="10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5BC72D3-42DD-4DBD-B30E-2068CC8C9CF7}"/>
              </a:ext>
            </a:extLst>
          </p:cNvPr>
          <p:cNvSpPr txBox="1"/>
          <p:nvPr/>
        </p:nvSpPr>
        <p:spPr>
          <a:xfrm>
            <a:off x="494636" y="420486"/>
            <a:ext cx="176962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altLang="ko-KR" sz="1400" b="1" dirty="0">
                <a:solidFill>
                  <a:schemeClr val="accent3"/>
                </a:solidFill>
                <a:cs typeface="Arial" pitchFamily="34" charset="0"/>
              </a:rPr>
              <a:t>Выбор даты</a:t>
            </a:r>
          </a:p>
          <a:p>
            <a:pPr algn="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Расписание загружается на 8 дней вперед и показывается на 7 предстоящих дней. </a:t>
            </a:r>
          </a:p>
        </p:txBody>
      </p:sp>
      <p:sp>
        <p:nvSpPr>
          <p:cNvPr id="10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09B16CF-5DEE-4D8F-B9B2-A7A04D68E0A5}"/>
              </a:ext>
            </a:extLst>
          </p:cNvPr>
          <p:cNvSpPr txBox="1"/>
          <p:nvPr/>
        </p:nvSpPr>
        <p:spPr>
          <a:xfrm>
            <a:off x="494636" y="3880886"/>
            <a:ext cx="176962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altLang="ko-KR" sz="1400" b="1" dirty="0">
                <a:solidFill>
                  <a:schemeClr val="accent3"/>
                </a:solidFill>
                <a:cs typeface="Arial" pitchFamily="34" charset="0"/>
              </a:rPr>
              <a:t>Срочные объявления</a:t>
            </a:r>
          </a:p>
          <a:p>
            <a:pPr algn="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Последние объявления выделяются, исчезают или заменяются на более новы. </a:t>
            </a:r>
          </a:p>
        </p:txBody>
      </p:sp>
      <p:sp>
        <p:nvSpPr>
          <p:cNvPr id="10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967FAD07-26BF-4C46-95A2-CE9BC26FFFA6}"/>
              </a:ext>
            </a:extLst>
          </p:cNvPr>
          <p:cNvSpPr txBox="1"/>
          <p:nvPr/>
        </p:nvSpPr>
        <p:spPr>
          <a:xfrm>
            <a:off x="494636" y="2571749"/>
            <a:ext cx="176962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altLang="ko-KR" sz="1400" b="1" dirty="0">
                <a:solidFill>
                  <a:schemeClr val="accent3"/>
                </a:solidFill>
                <a:cs typeface="Arial" pitchFamily="34" charset="0"/>
              </a:rPr>
              <a:t>Объявления</a:t>
            </a:r>
          </a:p>
          <a:p>
            <a:pPr algn="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Объявления создаются для всех / всех или отдельных групп / преподавателей. </a:t>
            </a:r>
          </a:p>
        </p:txBody>
      </p:sp>
      <p:grpSp>
        <p:nvGrpSpPr>
          <p:cNvPr id="106" name="组合 3">
            <a:extLst>
              <a:ext uri="{FF2B5EF4-FFF2-40B4-BE49-F238E27FC236}">
                <a16:creationId xmlns:a16="http://schemas.microsoft.com/office/drawing/2014/main" id="{129CD553-0B5C-47BF-A059-59ED628F7C73}"/>
              </a:ext>
            </a:extLst>
          </p:cNvPr>
          <p:cNvGrpSpPr/>
          <p:nvPr/>
        </p:nvGrpSpPr>
        <p:grpSpPr>
          <a:xfrm rot="10800000">
            <a:off x="5714739" y="273263"/>
            <a:ext cx="1175812" cy="616465"/>
            <a:chOff x="3172851" y="1758163"/>
            <a:chExt cx="2557007" cy="708593"/>
          </a:xfrm>
        </p:grpSpPr>
        <p:sp>
          <p:nvSpPr>
            <p:cNvPr id="107" name="Freeform 52">
              <a:extLst>
                <a:ext uri="{FF2B5EF4-FFF2-40B4-BE49-F238E27FC236}">
                  <a16:creationId xmlns:a16="http://schemas.microsoft.com/office/drawing/2014/main" id="{D383BCA5-C6F4-4132-81F3-A68F80DB4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593" y="1758163"/>
              <a:ext cx="2396265" cy="708593"/>
            </a:xfrm>
            <a:custGeom>
              <a:avLst/>
              <a:gdLst>
                <a:gd name="T0" fmla="*/ 0 w 1258"/>
                <a:gd name="T1" fmla="*/ 0 h 372"/>
                <a:gd name="T2" fmla="*/ 886 w 1258"/>
                <a:gd name="T3" fmla="*/ 0 h 372"/>
                <a:gd name="T4" fmla="*/ 1258 w 1258"/>
                <a:gd name="T5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8" h="372">
                  <a:moveTo>
                    <a:pt x="0" y="0"/>
                  </a:moveTo>
                  <a:lnTo>
                    <a:pt x="886" y="0"/>
                  </a:lnTo>
                  <a:lnTo>
                    <a:pt x="1258" y="372"/>
                  </a:lnTo>
                </a:path>
              </a:pathLst>
            </a:custGeom>
            <a:noFill/>
            <a:ln w="3175" cap="flat">
              <a:solidFill>
                <a:schemeClr val="accent5">
                  <a:lumMod val="5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5" tIns="34277" rIns="68555" bIns="34277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cxnSp>
          <p:nvCxnSpPr>
            <p:cNvPr id="108" name="Straight Connector 8">
              <a:extLst>
                <a:ext uri="{FF2B5EF4-FFF2-40B4-BE49-F238E27FC236}">
                  <a16:creationId xmlns:a16="http://schemas.microsoft.com/office/drawing/2014/main" id="{E539B95B-192D-4405-9810-E6028053A378}"/>
                </a:ext>
              </a:extLst>
            </p:cNvPr>
            <p:cNvCxnSpPr/>
            <p:nvPr/>
          </p:nvCxnSpPr>
          <p:spPr>
            <a:xfrm>
              <a:off x="3172851" y="1758163"/>
              <a:ext cx="215980" cy="0"/>
            </a:xfrm>
            <a:prstGeom prst="line">
              <a:avLst/>
            </a:prstGeom>
            <a:ln w="25400" cap="rnd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858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A7D86D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A7D86D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312" name="Google Shape;312;p35"/>
          <p:cNvSpPr txBox="1">
            <a:spLocks noGrp="1"/>
          </p:cNvSpPr>
          <p:nvPr>
            <p:ph type="body" idx="4294967295"/>
          </p:nvPr>
        </p:nvSpPr>
        <p:spPr>
          <a:xfrm>
            <a:off x="281061" y="3160680"/>
            <a:ext cx="2376542" cy="14135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</a:rPr>
              <a:t>Создание объявления для пользователей мобильного приложения в 1С:АСР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313" name="Google Shape;313;p35"/>
          <p:cNvSpPr txBox="1">
            <a:spLocks noGrp="1"/>
          </p:cNvSpPr>
          <p:nvPr>
            <p:ph type="title" idx="4294967295"/>
          </p:nvPr>
        </p:nvSpPr>
        <p:spPr>
          <a:xfrm>
            <a:off x="281061" y="2043794"/>
            <a:ext cx="26721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/>
              <a:t>В 1С:АСР</a:t>
            </a:r>
            <a:endParaRPr sz="4400" dirty="0"/>
          </a:p>
        </p:txBody>
      </p:sp>
      <p:grpSp>
        <p:nvGrpSpPr>
          <p:cNvPr id="314" name="Google Shape;314;p35"/>
          <p:cNvGrpSpPr/>
          <p:nvPr/>
        </p:nvGrpSpPr>
        <p:grpSpPr>
          <a:xfrm>
            <a:off x="2032498" y="353090"/>
            <a:ext cx="7719237" cy="4437320"/>
            <a:chOff x="3409554" y="1138966"/>
            <a:chExt cx="5244710" cy="3072813"/>
          </a:xfrm>
        </p:grpSpPr>
        <p:sp>
          <p:nvSpPr>
            <p:cNvPr id="315" name="Google Shape;315;p35"/>
            <p:cNvSpPr/>
            <p:nvPr/>
          </p:nvSpPr>
          <p:spPr>
            <a:xfrm>
              <a:off x="3838454" y="1138966"/>
              <a:ext cx="4385300" cy="2935345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3409554" y="4130915"/>
              <a:ext cx="5244710" cy="80863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3409554" y="4066224"/>
              <a:ext cx="5243901" cy="64690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5643068" y="4066224"/>
              <a:ext cx="767972" cy="40432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СозданиеОбъявления1САСР">
            <a:hlinkClick r:id="" action="ppaction://media"/>
            <a:extLst>
              <a:ext uri="{FF2B5EF4-FFF2-40B4-BE49-F238E27FC236}">
                <a16:creationId xmlns:a16="http://schemas.microsoft.com/office/drawing/2014/main" id="{D7B46924-A867-423E-8A32-28948B597E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87" y="643778"/>
            <a:ext cx="6366625" cy="35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1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body" idx="4294967295"/>
          </p:nvPr>
        </p:nvSpPr>
        <p:spPr>
          <a:xfrm>
            <a:off x="418607" y="3266051"/>
            <a:ext cx="2542200" cy="14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</a:rPr>
              <a:t>Подключение, настройка, использование приложения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86" name="Google Shape;286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A7D86D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A7D86D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grpSp>
        <p:nvGrpSpPr>
          <p:cNvPr id="287" name="Google Shape;287;p33"/>
          <p:cNvGrpSpPr/>
          <p:nvPr/>
        </p:nvGrpSpPr>
        <p:grpSpPr>
          <a:xfrm>
            <a:off x="3512225" y="373572"/>
            <a:ext cx="2119546" cy="4396359"/>
            <a:chOff x="2547150" y="238125"/>
            <a:chExt cx="2525675" cy="5238750"/>
          </a:xfrm>
        </p:grpSpPr>
        <p:sp>
          <p:nvSpPr>
            <p:cNvPr id="288" name="Google Shape;288;p33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D8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418607" y="2038319"/>
            <a:ext cx="25422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Мобильное приложение</a:t>
            </a:r>
            <a:endParaRPr dirty="0"/>
          </a:p>
        </p:txBody>
      </p:sp>
      <p:pic>
        <p:nvPicPr>
          <p:cNvPr id="2" name="Screenrecorder-2022-01-15-20-08-51-872">
            <a:hlinkClick r:id="" action="ppaction://media"/>
            <a:extLst>
              <a:ext uri="{FF2B5EF4-FFF2-40B4-BE49-F238E27FC236}">
                <a16:creationId xmlns:a16="http://schemas.microsoft.com/office/drawing/2014/main" id="{883D5A79-F765-4EE4-84F3-C85016E4D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4550" y="0"/>
            <a:ext cx="2373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457200" y="2082325"/>
            <a:ext cx="2392500" cy="27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Типовой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/>
              <a:t>Подключение готового приложения с типовым оформлением</a:t>
            </a:r>
            <a:endParaRPr dirty="0"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Два плана</a:t>
            </a:r>
            <a:endParaRPr dirty="0"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2"/>
          </p:nvPr>
        </p:nvSpPr>
        <p:spPr>
          <a:xfrm>
            <a:off x="2993928" y="2082325"/>
            <a:ext cx="2392500" cy="27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/>
              <a:t>Индивидуальный (брендированный)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/>
              <a:t>Использование фирменного стиля (цветов) приложения, добавление логотипа организации</a:t>
            </a:r>
            <a:endParaRPr dirty="0"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heme/theme1.xml><?xml version="1.0" encoding="utf-8"?>
<a:theme xmlns:a="http://schemas.openxmlformats.org/drawingml/2006/main" name="Gower template">
  <a:themeElements>
    <a:clrScheme name="Custom 347">
      <a:dk1>
        <a:srgbClr val="65617D"/>
      </a:dk1>
      <a:lt1>
        <a:srgbClr val="FFFFFF"/>
      </a:lt1>
      <a:dk2>
        <a:srgbClr val="A7D86D"/>
      </a:dk2>
      <a:lt2>
        <a:srgbClr val="ECEBF0"/>
      </a:lt2>
      <a:accent1>
        <a:srgbClr val="A7D86D"/>
      </a:accent1>
      <a:accent2>
        <a:srgbClr val="7CBE5F"/>
      </a:accent2>
      <a:accent3>
        <a:srgbClr val="52A551"/>
      </a:accent3>
      <a:accent4>
        <a:srgbClr val="D8D5EB"/>
      </a:accent4>
      <a:accent5>
        <a:srgbClr val="A7A4BC"/>
      </a:accent5>
      <a:accent6>
        <a:srgbClr val="65617D"/>
      </a:accent6>
      <a:hlink>
        <a:srgbClr val="65617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438</Words>
  <Application>Microsoft Office PowerPoint</Application>
  <PresentationFormat>Экран (16:9)</PresentationFormat>
  <Paragraphs>73</Paragraphs>
  <Slides>10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DengXian (Основной текст)</vt:lpstr>
      <vt:lpstr>Lato</vt:lpstr>
      <vt:lpstr>Muli</vt:lpstr>
      <vt:lpstr>Poppins</vt:lpstr>
      <vt:lpstr>Roboto</vt:lpstr>
      <vt:lpstr>Wingdings</vt:lpstr>
      <vt:lpstr>Gower template</vt:lpstr>
      <vt:lpstr>4_Оформление по умолчанию</vt:lpstr>
      <vt:lpstr>Мобильное приложение на базе мобильной платформы 1С:Предприятие для 1С:Автоматизированное составление расписания</vt:lpstr>
      <vt:lpstr>Основная идея</vt:lpstr>
      <vt:lpstr>Презентация PowerPoint</vt:lpstr>
      <vt:lpstr>Презентация PowerPoint</vt:lpstr>
      <vt:lpstr>Основные особенности</vt:lpstr>
      <vt:lpstr>Презентация PowerPoint</vt:lpstr>
      <vt:lpstr>В 1С:АСР</vt:lpstr>
      <vt:lpstr>Мобильное приложение</vt:lpstr>
      <vt:lpstr>Два плана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Мобильное приложение для 1С:Автоматизированное составление расписания</dc:title>
  <dc:creator>Denis</dc:creator>
  <cp:lastModifiedBy>Георгиевский Денис Львович</cp:lastModifiedBy>
  <cp:revision>8</cp:revision>
  <dcterms:modified xsi:type="dcterms:W3CDTF">2022-01-16T14:33:35Z</dcterms:modified>
</cp:coreProperties>
</file>